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when Tyre is laid waste, what two statements describe the people who are told to be still?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cuando Tiro es destruida, ¿cuáles son las dos afirmaciones que describen al pueblo al que se le dice que se calle?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lorsque Tyr est dévastée, quelles sont les deux déclarations qui décrivent les personnes à qui il est demandé de se taire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אִ֑י סֹחֵ֥ר צִיד֛וֹן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habitants de la côte, Que remplissaient les marchands de Sidon,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la costa, mercaderes de Sidón,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inhabitants of the coastland, You merchants of Sidon,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covenant?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dice del pacto?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33:8, les routes sont désertes. Que dit-on de l'alliance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 בְּרִית֙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rompu l'alliance,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anulado el pacto,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the covenant,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Assyria said he would to to Jerusalem and her idols as he had done to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¿Asiria dijo que haría a Jerusalén y a sus ídolos lo mismo que había hecho a qué?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l’Assyrien a dit qu’il ferait à Jérusalem et à ses idoles comme il avait fait à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כַּאֲשֶׁ֥ר עָשִׂ֛יתִי לְשֹׁמְר֖וֹן וְלֶאֱלִילֶ֑יהָ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fait à Samarie et à ses idoles,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hice a Samaria y a sus ídolos,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 have done to Samaria and her idols,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descent of His arm with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y haga ver cómo descarga su brazo, ¿con qué lo hará?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quand le Seigneur fera entendre sa voix glorieuse, avec quoi montrera-t-il la descente de son bras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בְּזַ֣עַף אַ֔ף</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l'ardeur de sa colère,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furor en su rostro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indignation of His anger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what will cause the darkness?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el día en que las naciones rugirán contra el pueblo que anteriormente era fiel, ¿qué causará la oscuridad?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qu’est-ce qui causera les ténèbres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חָשַׁ֖ךְ בַּעֲרִיפֶֽיהָ׃ פ</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ciel, l'obscurité régnera.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sus cielos se oscurecerá la luz.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is darkened by the clouds.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in what type of habitation will God's people dwell?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¿en qué tipo de morada habitará el pueblo de Jehová?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dans quel type d’habitation le peuple de Dieu habitera-t-il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בִּנְוֵ֣ה שָׁל֑וֹם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demeurera dans le séjour de la paix,</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en morada de paz,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dwell in a peaceful habitation,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what will happen at the threat of five?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¿qué sucederá ante la amenaza de cinco?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que se passera-t-il en cas de menace de cinq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תָּנֻ֑סוּ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fuirez,</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huiréis vosotros todos,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flee,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phrase describing the sound "of nations gathered together" is similar in meaning to to saying: the noise of the multitude?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frase que describe el ruido de naciones reunidas es similar a decir: "el estuendo como de mucho pueblo"?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quelle expression décrivant le bruit « des nations rassemblées » a un sens similaire à celui de dire : le bruit de la multitude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שְׁא֞וֹן מַמְלְכ֤וֹת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 tumulte de royaumes,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ruido de reinos,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noise of the kingdoms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burning be like which the Lord will kindle?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¿cómo será la hoguera que encenderá Jehová?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à quoi ressemblera le feu que le Seigneur allumera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כִּיק֥וֹד אֵֽשׁ׃</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l'embrasement d'un feu.</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ardor de fuego.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 of a fire.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what did the feet of Tyre do?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¿qué hicieron los pies de Tiro?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23:7, qu’ont fait les pieds de Tyr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יֹבִל֣וּהָ רַגְלֶ֔יהָ מֵֽרָח֖וֹק לָגֽוּר׃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pieds la mènent séjourner au loin.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pies la llevarán a morar lejos.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feet carried her far off to dwell?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27:7, what question is asked about Israesl and striking?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27:7, ¿qué pregunta se hace acerca de los israelitas y de la herida?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27:7, quelle question est posée à propos d’Israël et de la frappe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הַכְּמַכַּ֥ת מַכֵּ֖הוּ הִכָּ֑הוּ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l'a-t-il frappé comme il a frappé ceux qui le frappaient?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ha sido herido como fue herido quien lo hirió,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He struck Israel as He struck those who struck him?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two words describe a city that is full of noise?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¿cuáles son las dos palabras que describen una ciudad llena de alborotos?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quels sont les deux mots qui décrivent une ville pleine de bruit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הֽוֹמִיָּ֔ה קִרְיָ֖ה עַלִּיזָ֑ה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pleine de tumulte, Cité joyeuse!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turbulenta, ciudad alegre;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city, a joyous city?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in the day that the nations will roar against the previously faithful people, will will be seen if one looks to the land?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en el día en que las naciones rugirán contra el pueblo que anteriormente era fiel, ¿qué se verá si uno mira hacia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au jour où les nations rugiront contre le peuple jusque-là fidèle, que verra-t-on si l'on regarde vers le pays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וְהִנֵּה־חֹ֔שֶׁךְ צַ֣ר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verra que ténèbres, Avec des alternatives d'angoisse et d'espérance;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tinieblas de tribulación,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darkness and sorrow;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the Lord's destruction is compared to what thee natural disasters?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qué desastres naturales se compara la destrucción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la destruction du Seigneur est comparée à quoi sont comparées les catastrophes naturelles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בָּרָ֖ד שַׂ֣עַר קָ֑טֶב כְּ֠זֶרֶם מַ֣יִם כַּבִּירִ֥ים שֹׁטְפִ֛ים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orage de grêle, un ouragan destructeur, Comme une tempête qui précipite des torrents d'eaux: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tormenta de granizo, como un torbellino arrasador, como el ímpetu de recias aguas que inundan.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tempest of hail and a destroying storm, Like a flood of mighty waters overflowing,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