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וְעָשָׁ֔ן וְנֹ֛גַהּ אֵ֥שׁ לֶהָבָ֖ה לָ֑יְלָה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feu de flammes éclatantes pendant la nuit;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noche resplandor de llamas de fuego.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shining of a flaming fire by night.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not stand?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no permanecerá?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ne subsistera pas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וְחָזוּתְכֶ֥ם אֶת־שְׁא֖וֹל לֹ֣א תָק֑וּם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pacte avec le séjour des morts ne subsistera pas;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vuestro convenio con el seol no será firme;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agreement with Sheol will not stand;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like prisoners are gathered in the pit, what will be done with the host of exalted ones and the kings of the earth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así como se amontona a los encarcelados en una mazmorra, ¿qué se hará con el ejército de los cielos en lo alto y a los reyes de la tierra?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comme les prisonniers sont rassemblés dans la fosse, que sera-t-il fait de l'armée des exaltés et des rois de la terre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וְאֻסְּפ֨וּ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assemblés captifs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amontonados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gathered together,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gardens which they have chosen?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huertos que ecogieron?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penseront-ils des jardins qu’ils ont choisis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וְתַ֨חְפְּר֔וּ מֵהַגַּנּ֖וֹת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rougirez à cause des jardins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sonrojarán los huertos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shall be embarrassed because of the gardens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hiding place?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escondrijo?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qu’arrivera-t-il à la cachette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מַ֖יִם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eaux inonderont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aguas inundarán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waters will overflow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when describing Tyre before it was laid waste, what words indicate it was the most important or maybe one of the most important cities?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al describir a Tiro antes de que fuera devastada, ¿qué palabras indican que era la ciudad más importante o quizás una de las más importantes?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en décrivant Tyr avant qu’elle ne soit dévastée, quels mots indiquent qu’elle était la ville la plus importante ou peut-être l’une des plus importantes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הַמַּֽעֲטִירָ֑ה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dispensatrice des couronnes,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repartía coronas,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crowning city,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where should we glorify the name of the Lord God of Israel?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¿en qué lugar debe ser nombrado el nombre Jehová?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où devrions-nous glorifier le nom du Seigneur Dieu d’Israël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בְּאִיֵּ֣י הַיָּ֔ם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îles de la mer! -</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costas del mar sea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coastlands of the sea.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when will there be a tabernacle for shade?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¿cuándo habrá un resguardo de sombra?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quand y aura-t-il un tabernacle pour l’ombre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what will be the impact if grace is shown to the wicked?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¿cuál será el impacto si se muestra piedad al malvado?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quel sera l’impact si la grâce est montrée aux méchants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יוֹמָ֖ם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jour,</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día,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daytime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whom will the King of Assyria lead away as prisoners? (Be specific)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¿de quién se llevará el rey de Asiria a los cautivos? (Sea específico)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le roi d'Assyrie emmènera-t-il comme prisonniers ? (Soyez précis)</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l'Égypte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Egyptians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what introductory statement does the Lord make about those who take counsel of others so that they may add sin to sin?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¿qué declaración introductoria hace Jehová acerca de aquellos que toman consejo de otros, añadiendo pecado a pecado?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quelle déclaration introductive le Seigneur fait-il à propos de ceux qui prennent conseil auprès des autres afin d’ajouter péché sur péché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בָּנִ֤ים סֽוֹרְרִים֙ נְאֻם־יְהוָ֔ה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dit l'Éternel, aux enfants rebelles,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hijos que se apartan, dice Jehová,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rebellious children," says the Lord,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destroyed together?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a una quebrantados?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tous les rebelles et à tous les pécheurs?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 פֹּשְׁעִ֛ים וְחַטָּאִ֖ים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ruine atteindra</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los rebeldes y pecadores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of transgressors and of sinners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בַּל־לָמַ֣ד צֶ֔דֶק</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n'apprend pas la justice,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aprenderá justicia,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will not learn righteousness;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be given to the wicked?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se les dará a los malvados?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 sera-t-il donné aux méchants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כִּֽי־גְמ֥וּל יָדָ֖יו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recueillera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según las obras de sus manos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reward of his hands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the health of what to areas of the body did God described when how afflicted his people already were?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¿la salud de qué áreas del cuerpo describió Dios cuando ya estaba tan afligido su pueblo?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quelles sont les zones du corps que Dieu a décrites en termes de santé alors que son peuple était déjà affligé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כָּל־רֹ֣אשׁ לָחֳלִ֔י וְכָל־לֵבָ֖ב דַּוָּֽי׃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entière est malade, Et tout le coeur est souffrant.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está enferma y todo corazón doliente.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head is sick, And the whole heart faints.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from where will you hear "This is the way, walk in it"?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¿de dónde oirás «Éste es el camino, andad por él»?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d’où entendrez-vous « Voici le chemin, marchez-y »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וְאָזְנֶ֙יךָ֙ תִּשְׁמַ֣עְנָה דָבָ֔ר מֵֽאַחֲרֶ֖יךָ לֵאמֹ֑ר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oreilles entendront derrière toi la voix qui dira: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tus oídos oirán detrás de ti la palabra que diga: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ears shall hear a word behind you, saying,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those who are wise in their own eyes and prudent in their own sight confuse 3 pairs of opposites. What are they? (6 points)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¿qué tres pares de opuestos confunden aquellos que son sabios a sus propios ojos y prudentes delante de sí mismos? (6 puntos)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ceux qui se croient sages et prudents confondent trois paires d'opposés. Lesquelles ? (6 points)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28:10, what 6 phrases describe a method of teaching God uses?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28:10, ¿cuáles son 6 frases que describen un método de enseñanza que utiliza Dios?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28:10, quelles sont les 6 expressions qui décrivent une méthode d’enseignement utilisée par Dieu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לָרַ֛ע ט֖וֹב וְלַטּ֣וֹב רָ֑ע שָׂמִ֨ים חֹ֤שֶׁךְ לְאוֹר֙ וְא֣וֹר לְחֹ֔שֶׁךְ שָׂמִ֥ים מַ֛ר לְמָת֖וֹק וּמָת֥וֹק לְמָֽר׃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qui appellent le mal bien, et le bien mal, Qui changent les ténèbres en lumière, et la lumière en ténèbres, Qui changent l'amertume en douceur, et la douceur en amertume!</a:t>
            </a:r>
            <a:endParaRPr b="0" lang="en-US" sz="26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que a lo malo dicen bueno y a lo bueno malo; que hacen de la luz tinieblas y de las tinieblas luz; que ponen lo amargo por dulce y lo dulce por amargo! </a:t>
            </a:r>
            <a:endParaRPr b="0" lang="en-US" sz="28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evil good, and good evil; Who put darkness for light, and light for darkness; Who put bitter for sweet, and sweet for bitter!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he could not endure?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le dijo Dios que no podía soportar?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qu’il ne pouvait pas supporter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לֹא־אוּכַ֥ל אָ֖וֶן וַעֲצָרָֽה׃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puis voir le crime s'associer aux solennités.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puedo sufrir. ¡Son iniquidad vuestras fiestas solemnes!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endure iniquity and the sacred meeting.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to destroy its strongholds, against whom as the Lord given a commandment?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para destruir sus fortalezas, ¿respecto a quién mandó Jehová?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pour détruire ses forteresses, contre qui le Seigneur a-t-il donné un ordre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צַ֤ו לָצָו֙ צַ֣ו לָצָ֔ו קַ֥ו לָקָ֖ו קַ֣ו לָקָ֑ו זְעֵ֥יר שָׁ֖ם זְעֵ֥יר שָֽׁם׃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précepte sur précepte, précepte sur précepte, Règle sur règle, règle sur règle, Un peu ici, un peu là. -</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mandamiento tras mandamiento, mandato sobre mandato, renglón tras renglón, línea tras línea, un poquito aquí, un poquito allá,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precept must be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אֶל־כְּנַ֔עַן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Canaan.</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respecto a Canaán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Canaan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for whom will strong drink be bitter?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¿para quién será amarga la sidra?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pour qui les boissons fortes seront-elles amères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לְשֹׁתָֽיו׃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buveur.</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la beben.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drink it.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through what have they erred?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¿por qué erraron estos?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par quoi ont-ils erré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וְגַם־אֵ֙לֶּה֙ בַּיַּ֣יִן</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eux aussi, ils chancellent dans le vin,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también estos erraron por el vino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also have erred through wine,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be removed and be cut down and fall?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será quitado, será quebrado y caerá?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qu’est-ce qui sera enlevé, coupé et tombera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the heart of the foolish person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hará el corazón del ruin?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 fera le cœur de l’insensé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יַעֲשֶׂה־אָ֑וֶן</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coeur s'adonne au mal,</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corazón maquina iniquidad,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heart will work iniquity: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which of the hills will be brought low in the day of the Lord?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¿cuáles de los collados será abatidos en el día de Jehová?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laquelle des collines sera abaissée au jour du Seigneur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הַנִּשָּׂאֽוֹת׃</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élevées;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elevados;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lifted up;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benefit will the Egyptians actually provide?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beneficio realmente proporcionarán los egipcios?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bénéfice les Égyptiens apporteront-ils réellement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נְאֻם֙ יְהוָ֣ה צְבָא֔וֹת תָּמוּשׁ֙ הַיָּתֵ֔ד</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dit l'Éternel des armées, Le clou</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dice Jehová de los ejércitos, el clavo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says the Lord of hosts, ‘the peg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הֶ֥בֶל וָרִ֖יק יַעְזֹ֑רוּ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secours de l'Égypte n'est que vanité et néant;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ayuda de Egipto será vana e inútil.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Egyptians shall help in vain and to no purpose.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how will the destruction of transgressors and of sinners be timed?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¿cómo se cronometrará la destrucción de los rebeldes y pecadores?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seront détruits ensemble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rebelles et les pécheurs,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 una quebrantados,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together,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from afar, what have all who are found in the tumultuous city done?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desde lejos, ¿qué han hecho todos los que se encuentran en la ciudad tumultuosa?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22:3, de loin, qu’ont fait tous ceux qui se trouvent dans la ville tumultueuse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land of Judah, what will happen in the day that the fortress of Moab is brought down to the dust?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la tierra de Judá, ¿qué sucederá el día que la fortaleza de Moab sea reducida a polvo?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dans le pays de Juda, que se passera-t-il le jour où la forteresse de Moab sera réduite en poussière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מֵרָח֖וֹק בָּרָֽחוּ׃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Tandis qu'ils prennent au loin la fuite.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habían huido lejos.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fled from afar.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¿cuáles son los tres artículos de adorno enumerados en este versículo que el Señor quitará a las hijas altivas? (3 puntos)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הַנְּטִיפ֥וֹת וְהַשֵּׁיר֖וֹת וְהָֽרְעָלֽוֹת׃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pendants d'oreilles, les bracelets et les voiles;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collares, los pendientes y los brazaletes,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pendants, the bracelets, and the veils;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יוּשַׁ֥ר הַשִּׁיר־הַזֶּ֖ה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chantera ce cantique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cantarán este cántico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song will be sung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do not consider what?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considèrent pas quoi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יָדָ֖יו לֹ֥א רָאֽוּ׃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ne voient point le travail de ses mains.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consideran la obra de sus manos.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consider the operation of His hands.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how suddenly will the multitude of the terrible ones pass away?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¿cuán repentinamente pasará la multitud de los fuertes?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quelle vitesse la multitude des hommes terribles disparaîtra-t-elle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לְפֶ֥תַע פִּתְאֹֽם׃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cela tout à coup, en un instant.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repentinamente, en un momento.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it shall be in an instant, suddenly.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to whom will Ariel be as Ariel (Ariel can mean "lion" of God, can be a symbolic name for Jerusalem or Mount Zion, and is translated as fireplace in some translations)?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¿para quién será Ariel un «ariel» («ariel» puede significar “león” de Dios, puede ser un nombre simbólico para Jerusalén o el Monte Sión, y se traduce como hogar en algunas traducciones)?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à qui Ariel sera-t-il comme Ariel (Ariel peut signifier « lion » de Dieu, peut être un nom symbolique pour Jérusalem ou le mont Sion, et est traduit par cheminée dans certaines traductions)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sera pour moi</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mí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to Me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the voice of the Lord what will happen to Assyria?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con la voz de Jehová ¿qué pasará con Asiria?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la voix du Seigneur, qu’arrivera-t-il à l’Assyrie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יֵחַ֣ת אַשּׁ֑וּר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l'Assyrien tremblera;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quebrantada.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will be beaten down,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phrase is used to describe the cities of Israel?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frase se utiliza para describir las ciudades de Israel?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expression est utilisée pour décrire les villes d’Israël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עָרֵיכֶ֖ם שְׂרֻפ֣וֹת אֵ֑שׁ</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villes sont consumées par le feu,</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ciudades puestas a fuego,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cities are burned with fire;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people who say "Behold, this is our God" will say this is ________ ________.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las personas que dicen: "He aquí, éste es nuestro Dios", dirán que éste es ________.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les gens qui disent « Voici, c'est notre Dieu » diront que c'est ________ ________.</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יְהוָה֙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Jehová,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Lord;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wise in their own eyes?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sabios ante sus propios ojos!"?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 Malheur à ceux qui sont sages à leurs yeux, »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פְּנֵיהֶ֖ם נְבֹנִֽים׃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se croient intelligents!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que son prudentes delante de sí mismos!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prudent in their own sight!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haughtiness of men shall be bowed down?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soberbia humana será humillada?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l’orgueil des hommes sera courbé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גַּבְה֤וּת אָדָם֙ שָׁפֵ֔ל</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au regard hautain sera abaissé,</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 la mirada del hombre será abatida;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looks of man shall be humbled,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These peole add what to what?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¿Estos hijos añaden qué a qué?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 « Malheur aux enfants rebelles », dit le Seigneur. Ces gens ajoutent quoi à quoi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סְפ֥וֹת חַטָּ֖את עַל־חַטָּֽאת׃</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accumuler péché sur péché!</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añadiendo pecado a pecado!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add sin to sin;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merchants of Tyre had?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marchands de Tyr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The Lord of hosts will defend Jerusalem like what creatures?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qué criaturas defenderá Jehová de los ejércitos a Jerusalén?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Le Seigneur des armées défendra Jérusalem comme quelles créatures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כְּצִפֳּרִ֣ים עָפ֔וֹת</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oiseaux déploient les ailes sur leur couvée,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aves que vuelan,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birds flying about,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סֹחֲרֶ֙יה֙ שָׂרִ֔ים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dont les marchands étaient des princes,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comerciantes eran príncipes,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merchants are princes,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who is told to take a harp, go about the city, make sweet melody, sing many songs?  Be specific.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¿a quién se le dice que tome un arpa, recorra la ciudad, entone dulce melodía y repite la canción? Sea específico.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23:16, à qui est-il demandé de prendre une harpe, de parcourir la ville, de chanter de douces mélodies et de nombreux cantiques ? Soyez précis.</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זוֹנָ֣ה נִשְׁכָּחָ֑ה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Prostituée qu'on oublie!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ramera olvidada.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forgotten harlot;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was the name of the steward who was over the house?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¿cómo se llamaba el tesorero, el mayordomo?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nom de l’intendant qui était responsable de la maison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עַל־שֶׁבְנָ֖א אֲשֶׁ֥ר עַל־הַבָּֽיִת׃</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Schebna, gouverneur du palais: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Sebna el mayordomo, y dile: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Shebna, who is over the house, and say: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 did what to cause a spirit of deep sleep on the prophets?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¿quién hizo qué para causar un espíritu de sopor sobre vosotros?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qui a fait quoi pour provoquer un esprit de profond sommeil sur les prophètes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כִּֽי־נָסַ֨ךְ עֲלֵיכֶ֤ם יְהוָה֙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répandu sur vous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derramó sobre vosotros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poured out on you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by what type of weapon will Assyria fall after the Lord's people return to Him and throw away their idols?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¿con qué tipo de arma caerá Asiria después de que el pueblo de Jehová vuelva a Él y arroje sus ídolos?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par quel type d’arme l’Assyrie tombera-t-elle après que le peuple du Seigneur sera revenu à Lui et aura rejeté ses idoles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לֹא־אִ֔ישׁ</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un glaive qui n'est pas celui d'un homme,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espada no de varón;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a sword not of man,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have they visited the Lord?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han buscado a Jehová?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visité le Seigneur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בַּצַּ֣ר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ils étaient dans la détresse;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en la tribulación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in trouble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told to wail because their strength is laid waste?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que deben lamentar porque su fuerza es destruida?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nous dit-on de gémir parce que notre force est anéantie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אֳנִיּ֣וֹת תַּרְשִׁ֑ישׁ</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navires de Tarsis!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naves de Tarsis,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ships of Tarshish!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in what two places will the Lord of hosts reign?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¿en qué dos lugares reinará Jehová de los ejércitos?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dans quels deux lieux le Seigneur des armées régnera-t-il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צִיּוֹן֙ וּבִיר֣וּשָׁלִַ֔ם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 et à Jérusalem,</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monte Sión, en Jerusalén,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Mount Zion and in Jerusalem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to do what and to trust in the shadow of Egypt?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¿para hacer qué y poner su esperanza en el amparo de Egipto?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pour faire quoi et pour se confier à l'ombre de l'Égypte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לָעוֹז֙ בְּמָע֣וֹז פַּרְעֹ֔ה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 réfugier sous la protection de Pharaon,</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Quieren fortalecerse con la fuerza del faraón,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strengthen themselves in the strength of Pharaoh,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night?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habrá sobre cada morada del Montículo de Sión durante la noche?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la nuit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2025-10-28T23:53:59Z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