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29:10, what did the Lord do to affect the ability of the prophets to see?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29:10, ¿qué hizo Jehová para afectar la capacidad de los profetas de ver?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29:10, qu’a fait le Seigneur pour affecter la capacité des prophètes à voir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קְצִ֥יר יְא֖וֹר</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moisson du fleuve,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mies del río.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harvest of the River,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 Isaiah was supposed to write concerning who?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 ¿tocante a quién debía escribir Isaías?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 de quoi Ésaïe était-il censé parler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לְמַהֵ֥ר שָׁלָ֖ל חָ֥שׁ בַּֽז׃</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se hâte de piller, qu'on se précipite sur le butin.</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tocante a Maher-salal-hasbaz.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Maher-Shalal-Hash-Baz.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do rebellious princes follow after in addition to loving bribes?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¿qué hacen los gobernantes rebeldes además de amar el soborno?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recherchent les princes rebelles en plus d’aimer les pots-de-vin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שַׁלְמֹנִ֑ים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courent après les récompenses;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van tras las recompensas;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follows after rewards.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what two seemingly opposite things will the Lord do to Egypt in the future? (2 points)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¿cuáles son dos cosas aparentemente opuestas que Jehová le hará a Egipto? (2 puntos)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quelles sont les deux choses apparemment opposées que le Seigneur fera à l’Égypte dans le futur ? (2 points)</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נָגֹ֣ף וְרָפ֑וֹא</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frappera, mais il les guérira;</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herirá y lo sanará.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strike and heal it;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32:11, what is the first thing that the complacent ones told to do in this verse?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32:11, ¿cuál es lo primero que se les dice a las confiadas que hagan en este versículo?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32:11, quelle est la première chose que les complaisants sont invités à faire dans ce verset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רְגָ֖זָה בֹּֽטְח֑וֹת</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Tremblez, indolentes!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turbaos, confiadas!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troubled, you complacent ones;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5:30, when the nations carry away the previously faithful people, what will they do against them like the sea?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5:30, cuando las naciones se lleven al pueblo que antes era fiel, ¿qué harán contra ellos como el mar?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5:30, lorsque les nations emporteront le peuple jusque-là fidèle, que feront-elles contre eux comme la mer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וַיְעַצֵּ֖ם אֶת־עֵֽינֵיכֶ֑ם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fermé vos yeux</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cerró los ojos de vuestros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has closed your eyes,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וְיִנְהֹ֥ם עָלָ֛יו בַּיּ֥וֹם הַה֖וּא</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il y aura près de lui un mugissement,</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bramará sobre él en aquel día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they will roar against them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When was the land of Zebulun and Naphtali lightly esteemed ?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¿cómo fue la aflicción que vino la primera vez a la tierra de Zabulón y de Neftalí?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comment Zébulin et Nephtali sont-ils décrits aujourd'hui et dans le passé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כָּעֵ֣ת הָרִאשׁ֗וֹן הֵקַ֞ל</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 maintenant des angoisses: Si les temps passés ont couvert d'opprobre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tal como la aflicción que le vino en el tiempo en que livianamente tocaron la primera vez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at first He lightly esteemed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in the way of Horonaim?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en el camino de Horonaim?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sur le chemin de Horonaïm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זַעֲקַת־שֶׁ֖בֶר יְעֹעֵֽרוּ׃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jettent des cris de détresse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darán gritos de quebranto.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raise up a cry of destruction,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24:17, fear and the pit and the snare are uppon whom?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24:17, ¿sobre quién están terror, foso y red?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24:17, sur qui reposent la peur, la fosse et le piège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עָלֶ֖יךָ יוֹשֵׁ֥ב הָאָֽרֶץ׃</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sur toi, habitant du pays!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ti, morador de la tierra!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upon you, O inhabitant of the earth.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4 things will you say to do in the day that you draw water from the wells of salvation?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son las cuatro cosas diréis que haréis el día que sacaréis aguas de las fuentes de la salvación?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4 choses que vous direz de faire le jour où vous puiserez de l’eau aux puits du salut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הוֹד֤וּ לַֽיהוָה֙ קִרְא֣וּ בִשְׁמ֔וֹ הוֹדִ֥יעוּ בָֽעַמִּ֖ים עֲלִֽילֹתָ֑יו הַזְכִּ֕ירוּ כִּ֥י נִשְׂגָּ֖ב שְׁמֽוֹ׃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Louez l'Éternel, invoquez son nom, Publiez ses oeuvres parmi les peuples, Rappelez la grandeur de son nom!</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a Jehová, aclamad su nombre, haced célebres en los pueblos sus obras, recordad que su nombre es engrandecido.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"Praise the Lord, call upon His name; Declare His deeds among the peoples, Make mention that His name is exalted.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the gates are opened so that who may enter in?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las puertas se abren para que ¿quién pueda entrar?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les portes sont ouvertes afin que qui puisse entrer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what do the rebellious people tell the prophets to turn aside from?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¿de qué les dicen los rebeldes a los profetas que apartan?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de quoi les peuples rebelles disent-ils aux prophètes de se détourner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גוֹי־צַדִּ֖יק שֹׁמֵ֥ר אֱמֻנִֽים׃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juste et fidèle.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gente justa, guardadora de verdades.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righteous nation which keeps the truth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what will not happen to the sandal straps of the people who come against the Lord's people who have turned away from Him?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¿qué no sucederá con las correas de las sandalias del pueblo que viene contra el pueblo del Señor que se ha apartado de Él?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que n’arrivera-t-il pas aux courroies des sandales des gens qui s’opposent au peuple du Seigneur qui s’est détourné de Lui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נִתַּ֖ק שְׂר֥וֹךְ נְעָלָֽיו׃</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la courroie de ses souliers rompue.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le romperá la correa de sus sandalias.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strap of their sandals be broken;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32:10, what are the two ways of saying nearly the same thing that will happen in a year and some days that will cause the complacent women to be troubled?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32:10, ¿cuáles son las dos expresiones que indican que, de aquí a algo más de un año causará que las mujeres confiadas tengan espanto?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32:10, quelles sont les deux manières de dire à peu près la même chose qui se produira dans un an et quelques jours et qui troublera les femmes complaisantes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בָצִ֔יר אֹ֖סֶף בְּלִ֥י יָבֽוֹא׃</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c'en est fait de la vendange, La récolte n'arrivera pas.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vendimia faltará y no llegará la cosecha.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vintage will fail, The gathering will not come.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32:8, in contrast to the plans of the schemer, who does what?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32:8, en contraste con las intrigas inicuas del tramposo, ¿quién hace qué?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32:8, contrairement aux plans du comploteur, qui fait quoi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וְנָדִ֖יב נְדִיב֣וֹת יָעָ֑ץ</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celui qui est noble forme de nobles desseins,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noble piensa con nobleza,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generous man devises generous things,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that helps them realize that their glory will benefit no one they care about.  What question is asked?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a quienes les quitan lo que es justo a los pobres del pueblo de Dios se les plantea una pregunta que les ayuda a comprender que su gloria no beneficiará a nadie que les importe. ¿Qué pregunta se plantea?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 qui les aide à comprendre que leur gloire ne profitera à personne. Quelle question est posée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וְאָ֥נָה תַעַזְב֖וּ כְּבוֹדְכֶֽם׃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où laisserez-vous votre gloire?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dónde dejaréis vuestras riquezas?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where will you leave your glory?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6:13, What shall the holy seed be ?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6:13, ¿qué será la simiente santa?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6:13, Quelle sera la sainte postérité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הַטּ֖וּ מִנֵּי־אֹ֑רַח</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Écartez-vous du sentier,</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apartaos de la senda,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Turn aside from the path,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זֶ֥רַע קֹ֖דֶשׁ מַצַּבְתָּֽהּ׃ פ</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sainte postérité renaîtra de ce peuple.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será el tronco, la simiente santa.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holy seed shall be its stump."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When comparing Israel to an ox and a donkey what does God call Israel?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al comparar a Israel con un buey y un burro, ¿cómo llama Dios a Israel?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lorsqu’il compare Israël à un bœuf et à un âne, comment Dieu appelle-t-il Israël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עַמִּ֖י לֹ֥א הִתְבּוֹנָֽן׃</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Mon peuple n'a point d'intelligence.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pueblo no tiene conocimiento.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people do not consider."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who will say to whom something like have you become like us?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¿quién le dirá a quién: "llegaste a ser como nosotros?"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14:10, qui dira à qui quelque chose de semblable est-il devenu semblable à nous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 יַֽעֲנ֔וּ וְיֹאמְר֖וּ אֵלֶ֑יךָ</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prennent la parole pour te dire: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darán voces y te dirán: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shall speak and say to you: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23:16, to be remembered what is the forgotten harlot told to do in addition to make sweet melody and to sing many songs?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23:16, para ser recordada, ¿qué se le dice a la ramera olvidada que haga además de entonar buena melodía y repetir la canción?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23:16, pour se souvenir, que doit faire la prostituée oubliée en plus de faire de douces mélodies et de chanter de nombreuses chansons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קְחִ֥י כִנּ֛וֹר סֹ֥בִּי עִ֖יר</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la harpe, parcours la ville,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 un arpa y recorre la ciudad,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a harp, go about the city,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29:13, what is said about the fear toward God of those who have removed their hearts far from Him?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29:13, ¿qué se dice del temor a Dios de aquellos que han alejado su corazón de Él?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29:13, que dit-on de la crainte de Dieu de ceux qui ont éloigné leur cœur de Lui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יִרְאָתָם֙ אֹתִ֔י מִצְוַ֥ת אֲנָשִׁ֖ים מְלֻמָּדָֽה׃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crainte qu'il a de moi N'est qu'un précepte de tradition humaine.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temor de mí no es más que un mandamiento de hombres que les ha sido enseñado;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fear toward Me is taught by the commandment of men,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29:5, speaking to Ariel, what shall be like fine dust?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29:5, hablando a Ariel, ¿qué será como polvo menudo?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29:5, parlant à Ariel, qu’est-ce qui sera comme de la fine poussière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the horses of the Egyptians are described as being one thing and not being another thing.  How are the horses described?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los caballos de los egipcios se describen como una cosa y no como otra. ¿Cómo se describen los caballos?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31:3, les chevaux des Égyptiens sont décrits comme étant une chose et non une autre. Comment sont-ils décrits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הֲמ֣וֹן זָרָ֑יִךְ</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multitude de tes ennemis</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muchedumbre de tus enemigos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multitude of your foes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With what will the thickets of the forests cut down?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¿con qué se cortará la espesura del bosque?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10:34, Avec quoi couperont-ils les buissons des forêts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בַּבַּרְזֶ֑ל</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 fer</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hierro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iron,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was prophecied would happen in Egypt someday, and God would send them a Savior and a Mighty One?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se profetizó que sucedería en Egipto en aquel tiempo, cuando Jehová les enviará un salvador?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ce qui a été prophétisé arriverait un jour en Égypte, et Dieu leur enverrait un Sauveur et un Puissant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כִּֽי־יִצְעֲק֤וּ אֶל־יְהוָה֙ מִפְּנֵ֣י לֹֽחֲצִ֔ים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crieront à l'Éternel à cause des oppresseurs,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clamarán a Jehová a causa de sus opresores,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will cry to the Lord because of the oppressors,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FILL IN THE BLANK: Lest they _____ with their _______, And ______ with their ______, And ______ with their _____, And _____ and be________________.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COMPLETE EL ESPACIO EN BLANCO: para que no ___ con sus ____ ni ___ con sus _____ ni su ______ ________, ni __ _________ y haya para él ______.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REMPLISSEZ LE BLANCHIMENT : Pour qu'il ne ____ ______ de ses ____, n'_______ _____ de ses ________, Ne __________ _____ de son _____, Ne se ___________ _____ et ne soit _____ _____.</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פֶּן־יִרְאֶ֨ה בְעֵינָ֜יו וּבְאָזְנָ֣יו יִשְׁמָ֗ע וּלְבָב֥וֹ יָבִ֛ין וָשָׁ֖ב וְרָ֥פָא לֽוֹ׃</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Pour qu'il ne voie point de ses yeux, n'entende point de ses oreilles, Ne comprenne point de son coeur, Ne se convertisse point et ne soit point guéri.</a:t>
            </a:r>
            <a:endParaRPr b="0" lang="en-US" sz="30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vea con sus ojos ni oiga con sus oídos ni su corazón entienda, ni se convierta y haya para él sanidad.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see with their eyes, And hear with their ears, And understand with their heart, And return and be healed."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28:17, what will the Lord God make justice to be?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28:17, ¿a qué ajustará Jehová el juicio?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28:17, quelle sera la justice selon le Seigneur Dieu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règle,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cordel,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measuring line,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Through what has the land burned up ?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¿por qué se oscurece la tierra?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À cause de quoi la terre a-t-elle brûlé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וְסוּסֵיהֶ֥ם בָּשָׂ֖ר וְלֹא־ר֑וּחַ</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chevaux sont chair et non esprit.</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caballos, carne y no espíritu;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horses are flesh, and not spirit.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ira de Jehová de los ejércitos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the wrath of the Lord of hosts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do what by the sight of His eyes?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no hará la vara según la vista de sus ojos?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 ne fera pas la verge ou la branche à la vue de ses yeux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וְלֹֽא־לְמַרְאֵ֤ה עֵינָיו֙ יִשְׁפּ֔וֹט</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jugera point sur l'apparence,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juzgará según la vista de sus ojos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not judge by the sight of His eyes,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what words describe the garden which the Lord waters every moment?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¿qué palabras describen el jardín que Jehová riega a cada momento?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quels mots décrivent le jardin que le Seigneur arrose à chaque instant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כֶּ֥רֶם חֶ֖מֶד</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cantique sur la vigne.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viña del vino rojo.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vineyard of red wine!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have the princes of the city that was once faithful become? (2 points)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¿en qué se han convertido los gobernantes de la ciudad que una vez fue fiel? (2 puntos)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1:23, que sont devenus les princes de la ville qui étaient autrefois fidèles ? (2 points)</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סוֹרְרִ֗ים וְחַבְרֵי֙ גַּנָּבִ֔ים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rebelles et complices des voleurs,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rebeldes y cómplices de ladrones.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rebellious, And companions of thieves;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will happen to the earth so that it shall not rise again?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No hay duda al respecto. La traducción RVR1995 no incluye explícitamente una frase que responda a esta pregunta.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qu’arrivera-t-il à la terre pour qu’elle ne se relève plus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pregunta; por tanto no hay respuesta.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fall,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28:5, what words describe the time relationship between the destruction of the drunkards of Ephraim and when the Lord will be a diadem of beuaty to the remnant of His people?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28:5, ¿qué palabras describen la relación temporal entre la destrucción de los ebrios de Efraín y el momento en que Jehová será una diadema de hermosura para el resto de su pueblo?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28:5, quels mots décrivent la relation temporelle entre la destruction des ivrognes d’Éphraïm et le moment où le Seigneur sera un diadème de beauté pour le reste de son peuple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words describe the size of Tophet?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palabras describen el tamaño de Tofet?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quels mots décrivent la taille de Tophet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What was Isaiah instructed not to do ?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¿qué se le ordenó a Isaías no hacer?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qu’est-ce qu’Ésaïe a reçu pour instruction de ne pas faire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וְיִסְּרֵ֕נִי מִלֶּ֛כֶת בְּדֶ֥רֶךְ הָֽעָם־הַזֶּ֖ה לֵאמֹֽר׃</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 m'avertit de ne pas marcher dans la voie de ce peuple: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me advirtió que no caminara por el camino de este pueblo, diciendo: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instructed me that I should not walk in the way of this people, saying: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who takes care of the vineyard of red wine?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¿quién cuida la viña del vino rojo?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27:3, qui prend soin de la vigne de vin rouge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יְהוָה֙ נֹֽצְרָ֔הּ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Moi l'Éternel, j'en suis le gardien,</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Jehová, la guardo;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the Lord, keep it,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32:13, on the land of my people will come up thorns and briers. Where else will they come up?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32:13, sobre la tierra de mi pueblo subirán espinos y cardos. ¿Dónde más crecerán?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32:13, sur la terre de mon peuple croîtront des épines et des ronces. Où d'autre croîtront-elles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עַל־כָּל־בָּתֵּ֣י מָשׂ֔וֹשׂ קִרְיָ֖ה עַלִּיזָֽה׃</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dans toutes les maisons de plaisance De la cité joyeuse.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sobre todas las casas en que hay alegría en la ciudad alegre.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on all the happy homes in the joyous city;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 we ask the Lord for 3 things.  What do we ask for in addition to being gracious to us and being salvation also in the time of trouble?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 le pedimos a Jehová tres cosas. ¿Qué le pedimos además de su misericordia y salvación en el tiempo de la tribulación?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 nous demandons trois choses au Seigneur. Que demandons-nous, outre sa grâce et son salut, même au temps de la détresse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זְרֹעָם֙ לַבְּקָרִ֔ים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Sois notre aide chaque matin,</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brazo de ellos en la mañana,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 their arm every morning,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will rescue the strong and the work of it when they burn?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rescatará al fuerte y su obra cuando estén encendidos juntamente?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sauvera les forts et leur œuvre quand ils brûleront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הֶעְמִ֣יק הִרְחִ֑ב</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est profond, il est vaste;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Foso profundo y ancho,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made it deep and large;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מְכַבֶּֽה׃ ס</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n'y aura personne pour éteindre.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habrá quien apague el fuego.»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no one shall quench them.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will kindle the wood in Tophet and what will it be like?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encenderá la leña en Tofet y como qué será el encendido?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qu’est-ce qui allumera le bois de Tophet et à quoi ressemblera-t-il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נִשְׁמַ֤ת יְהוָה֙ כְּנַ֣חַל גָּפְרִ֔ית</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souffle de l'Éternel l'enflamme, comme un torrent de soufre.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soplo de Jehová, como torrente de azufre,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breath of the Lord, like a stream of brimstone,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Who will the remnant of Jacob return to?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¿a quién volverá el resto de Jacob?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Vers qui reviendra le reste de Jacob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אֶל־אֵ֖ל גִּבּֽוֹר׃</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Dieu puissant.</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volverá al Dios fuerte.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Mighty God.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 God has done to Samaria and her idols, it shall be done also to what city?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¿Como hizo Jehová a Samaria y a sus ídolos, ¿a qué ciudad se hará también?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Comme Dieu a traité Samarie et ses idoles, à quelle ville sera-t-il traité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אֶעֱשֶׂ֥ה לִירוּשָׁלִַ֖ם וְלַעֲצַבֶּֽיהָ׃ ס</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le ferai-je pas à Jérusalem et à ses images?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haré también así a Jerusalén y a sus ídolos?»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I not do also to Jerusalem and her idols?’ "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30:11, whom do the rebellious people tell the prophets to cause to cease from before them?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30:11, ¿a quién les pide el pueblo rebelde a los profetas que quiten de su presencia?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30:11, qui le peuple rebelle demande-t-il aux prophètes de faire disparaître devant eux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הַשְׁבִּ֥יתוּ מִפָּנֵ֖ינוּ אֶת־קְד֥וֹשׁ יִשְׂרָאֵֽל׃ ס</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Éloignez de notre présence le Saint d'Israël!</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 de nuestra presencia al Santo de Israel.»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 Holy One of Israel To cease from before us."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second thing this would be like?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segunda?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observerait, depuis sa demeure, deux choses différentes. À quoi ressemblerait la deuxième chose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30:16, instead of returning and resting like God said to do, what is did they say they would do in addition to saying that they would flee on horses?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30:16, en lugar de convertirse y reposar como Dios dijo que hicieran, ¿qué dijeron que harían además de huir a caballo?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30:16, au lieu de revenir et de se reposer comme Dieu l'a dit, qu'ont-ils dit qu'ils feraient en plus de dire qu'ils fuiraient à cheval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כְּעָ֥ב טַ֖ל בְּחֹ֥ם קָצִֽיר׃</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la vapeur de la rosée, au temps de la chaude moisson.</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nube de rocío en el calor de la siega.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cloud of dew in the heat of harvest."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is heard in the streets?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oye en las calles?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24:11, qu’entend-on dans les rues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צְוָחָ֥ה עַל־הַיַּ֖יִן בַּֽחוּצ֑וֹת</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crie dans les rues, parce que le vin manque;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 clamores en las calles por falta de vino;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is a cry for wine in the streets,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27:12, where will the Lord thresh?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27:12, ¿dónde trillará Jehová?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27:12, où le Seigneur foulera-t-il le blé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מִשִּׁבֹּ֥לֶת הַנָּהָ֖ר עַד־נַ֣חַל מִצְרָ֑יִם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Depuis le cours du fleuve jusqu'au torrent d'Égypte;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el río Éufrates hasta el torrente de Egipto,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channel of the River to the Brook of Egypt;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וְעַל־קַ֣ל נִרְכָּ֔ב</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monterons des coursiers légers!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corceles veloces cabalgaremos»;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"We will ride on swift horses"—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one of the seraphim have in his hand ?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tenía uno de los serafines en su mano?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qu'avait l'un des séraphins dans sa main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וּבְיָד֖וֹ רִצְפָּ֑ה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tenant à la main une pierre ardente,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trayendo en su mano un carbón encendido,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having in his hand a live coal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two things would happen to the brooks of defense? (2 points)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¿Qué dos cosas les sucederán a las zanjas, según Isaías 19:6? (2 puntos)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quelles sont les deux choses qui arriveraient aux ruisseaux de défense ? (2 points)</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what will the Assyrian do at the mount of the daughter of Zion,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¿qué hará el asirio en el monte de la hija de Sión,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10:32, que fera l'Assyrien à la montagne de la fille de Sion,</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יְנֹפֵ֤ף יָדוֹ֙ הַ֣ר ׳בֵּית־בַּת־צִיּ֔וֹן׳ גִּבְעַ֖ת יְרוּשָׁלִָֽם׃ ס</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menace de sa main la montagne de la fille de Sion, La colline de Jérusalem.</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mano al monte de la hija de Sión, al collado de Jerusalén.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at the mount of the daughter of Zion, The hill of Jerusalem.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people be toward each other?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¿cómo reaccionará cada persona al ver a los demás?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les gens se comporteront-ils les uns envers les autres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אֶל־רֵעֵ֙הוּ֙ יִתְמָ֔הוּ</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 regardent les uns les autres avec stupeur;</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asombrará cada cual al mirar a su compañero;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amazed at one another;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cast out of his grave like what two things?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qué dos cosas es echado Lucero de su sepulcro?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chassé de sa tombe comme deux choses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כְּנֵ֣צֶר נִתְעָ֔ב לְב֥וּשׁ הֲרֻגִ֖ים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rameau qu'on dédaigne, Comme une dépouille de gens tués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vástago abominable, como un vestido de muertos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an abominable branch, Like the garment of those who are slain,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Out of what area did someone ask, "Watchman, what of the night?" two times?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¿De qué zona alguien preguntó dos veces: “Guarda, ¿qué de la noche?”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21:11, de quel endroit quelqu'un a-t-il demandé deux fois : « Sentinelle, qu'en est-il de la nuit ? »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 קֹרֵ֣א מִשֵּׂעִ֔יר</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me crie de Séir:</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dan voces de Seir: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calls to me out of Seir,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33:23, when the Lord saves us what will the enemy not be able to do with their sail?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33:23, cuando Jehová nos salve, ¿qué no podrá hacer el enemigo con su vela?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33:23, lorsque le Seigneur nous sauvera, que ne pourra-t-il pas faire avec sa voile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בַּל־פָּ֣רְשׂוּ נֵ֔ס</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ne tendent plus les voiles.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entesaron la vela.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could not spread the sail.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what does a woman with child feel and do when she draws near the time of her delivery?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¿qué siente y hace una mujer encinta cuando se acerca el alumbramiento?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que ressent et que fait une femme enceinte lorsqu’elle approche du moment de son accouchement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תָּחִ֥יל תִּזְעַ֖ק בַּחֲבָלֶ֑יהָ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tord et crie au milieu de ses douleurs,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gime y da gritos en sus dolores,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in pain and cries out in her pangs,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is stretched out still ?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está todavía extendida?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qu'est-ce qui est encore étendu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28:24, two similar questions are asked. What question is asked in addition to "Does he keep turning his soil and breaking the clods?"?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28:24, se plantean dos preguntas similares. ¿Qué pregunta se plantea además de: "¿Sólo romperá y quebrará los terrones de la tierra?"?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28:24, deux questions similaires sont posées. Laquelle est posée en plus de « Ouvre-t-il et brise-t-il toujours son terrain? »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הֲכֹ֣ל הַיּ֔וֹם יַחֲרֹ֥שׁ הַחֹרֵ֖שׁ לִזְרֹ֑עַ</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laboure pour semer laboure-t-il toujours?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ara para sembrar, ¿arará todo el día?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Does the plowman keep plowing all day to sow?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general statement describes how the Lord will treat you?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declaración general describe cómo te tratará Jehová?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quelle déclaration générale décrit comment le Seigneur vous traitera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According to what does the nation rejoice before you that is similar to how they rejoice when dividing the spoil?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¿como se alegra la gente delante de ti, tal como al repartirse un botín?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9:2 (Anglais Ésaïe 9:3), De quoi la nation se réjouit-elle devant toi, comme elle se réjouit lorsqu'on partage le butin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לְפָנֶ֙יךָ֙ כְּשִׂמְחַ֣ת בַּקָּצִ֔יר</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se réjouit à la moisson,</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alegran en la siega,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joy of harvest,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28:18, when will the agreement with Sheol not stand?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28:18, ¿cuándo no se mantendrá el pacto con el Seol?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28:18, quand l’accord avec le séjour des morts ne tiendra-t-il plus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שׁ֤וֹט שׁוֹטֵף֙ כִּ֣י יַֽעֲבֹ֔ר</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le fléau débordé passera,</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pase el torrente del azote,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the overflowing scourge passes through,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the alters, which are what?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¿a qué altares no mirará el hombre?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la punition de Jacob, l'homme ne regardera plus vers les autels, qui sont quoi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מַעֲשֵׂ֣ה יָדָ֑יו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Ouvrage de ses mains,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hicieron sus manos,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work of his hands;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33:12, in addition to being like thorns cut up, what shall the people be like?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33:12, además de ser como espinos cortados, ¿cómo serán los pueblos?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33:12, en plus d’être comme des épines coupées, à quoi ressembleront les gens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מִשְׂרְפ֣וֹת שִׂ֑יד</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fournaises de chaux,</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cal quemada;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burnings of lime;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27:5, what will be the outcome of those who take hold of the Lord's strength that he may make peace with Him?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27:5, ¿cuál será el resultado de aquellos que se acogerán al amparo de Jehová para hacer la paz con Él?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27:5, quel sera le résultat de ceux qui s’emparent de la force du Seigneur pour faire la paix avec Lui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שָׁל֖וֹם יַֽעֲשֶׂה־לִּֽי׃</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ne fasse la paix avec moi.</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¡sí, que haga la paz conmigo!»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make peace with Me."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חָנ֤וֹן יָחְנְךָ֙</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fera grâce,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que tiene misericordia se apiadará de ti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very gracious to you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30:15, who said that if they would return and rest they would be saved?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30:15, ¿quién dijo «En la conversión y en el reposo seréis salvos»?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30:15, qui a dit que s’ils revenaient et se reposaient, ils seraient sauvés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כֹֽה־אָמַר֩ אֲדֹנָ֨י יְהוִ֜ה קְד֣וֹשׁ יִשְׂרָאֵ֗ל</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a parlé le Seigneur, l'Éternel, le Saint d'Israël:</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dijo Jehová, el Señor, el Santo de Israel: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says the Lord God, the Holy One of Israel: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what is broken that used to harm Philistia?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¿qué se ha quebrado que solía herir a Filistea?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qu’est-ce qui est brisé et qui nuit à la Philistie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נִשְׁבַּ֖ר שֵׁ֣בֶט מַכֵּ֑ךְ</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verge qui te frappait est brisée!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haberse quebrado la vara del que te hería;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rod that struck you is broken;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Isaiah prophecied that in Egypt, all who make wages would be what?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¿cómo se sentirán todos los que hacen viveros para peces?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Ésaïe a prophétisé qu’en Égypte, tous ceux qui gagnent un salaire seraient quoi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אַגְמֵי־נָֽפֶשׁ׃</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auront l'âme attristée.</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afligirán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troubled of soul.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24:17, what are the 3 things described in this verse that lead to harm?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24:17, ¿cuáles son las tres cosas descritas en este versículo que conducen al daño?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24:17, quelles sont les trois choses décrites dans ce verset qui conduisent au mal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פַּ֥חַד וָפַ֖חַת וָפָ֑ח</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terreur, la fosse, et le filet,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¡Terror, foso y red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 and the pit and the snare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what do all the kings of the nations do, everyone in his own house?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¿qué hacen todos los reyes de la tierra, cada uno en su última morada?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que font tous les rois des nations, chacun dans sa maison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שָׁכְב֥וּ בְכָב֖וֹד</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Reposent avec honneur,</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yacen con honra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sleep in glory,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What words describe what the Lord will bring them with the king of Assyria?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¿qué palabras describen lo que Jehová les traerá con el rey de Asiria?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quelles paroles décrivent ce que le Seigneur leur apportera avec le roi d’Assyrie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Isaiah walked naked and barefoot for three years as a sign and a wonder against what two nations? (2 points)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Isaías caminó desnudo y descalzo durante tres años como señal y pronóstico, ¿sobre qué dos naciones? (2 puntos)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Ésaïe a marché nu et pieds nus pendant trois ans comme signe et comme prodige contre quelles deux nations ? (2 points)</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עַל־מִצְרַ֖יִם וְעַל־כּֽוּשׁ׃</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l'Égypte et pour l'Éthiopie,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Egipto y sobre Etiopía,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against Egypt and Ethiopia,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23:2, Sidon was filled by people doing what?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23:2, ¿qué hacían los que abastecían a Sidón?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23:2, Sidon était remplie de gens qui faisaient quoi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יָ֖ם מִלְאֽוּךְ׃</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parcourant la mer!</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cruzando el mar te abastecían!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Whom those who cross the sea have filled.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when people return to the Lord, should they throw away certain items. What two specific types of material are mentioned these items might be made of?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cuando las personas regresan a Jehová, deben desechar ciertos objetos. ¿De qué dos tipos específicos de materiales se menciona que podrían estar hechos estos objetos?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lorsque les gens reviennent au Seigneur, doivent-ils se débarrasser de certains objets ? De quels matériaux spécifiques ces objets pourraient-ils être faits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אֱלִילֵ֣י כַסְפּ֔וֹ וֶאֱלִילֵ֖י זְהָב֑וֹ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idoles d'argent et ses idoles d'or,</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ídolos de plata y sus ídolos de oro,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idols of silver and his idols of gold—sin,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30:9, this tablet is addressed to a group of people with 3 descriptions.  What are these descriptions?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30:9, esta tabla está dirigida a un grupo de personas con tres descripciones. ¿Cuáles son estas descripciones?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30:9, cette tablette est adressée à un groupe de personnes, avec trois descriptions. Quelles sont ces descriptions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עַ֤ם מְרִי֙ ה֔וּא בָּנִ֖ים כֶּחָשִׁ֑ים בָּנִ֕ים לֹֽא־אָב֥וּ שְׁמ֖וֹעַ תּוֹרַ֥ת יְהוָֽה׃</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c'est un peuple rebelle, Ce sont des enfants menteurs, Des enfants qui ne veulent point écouter la loi de l'Éternel,</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este pueblo es rebelde, son hijos mentirosos, hijos que no quisieron oír la ley de Jehová;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this is a rebellious people, Lying children, Children who will not hear the law of the Lord;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what two things does the Lord do in this verse just after describing that His people are oppressed by by children and ruled by women?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¿cuáles son las dos cosas que hace Jehová en este versículo justo después de describir que Su pueblo es oprimido por los niños y gobernado por las mujeres?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quelles sont les deux choses que le Seigneur fait dans ce verset juste après avoir décrit que son peuple est opprimé par des enfants et gouverné par des femmes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וְעֹמֵ֖ד לָדִ֥ין עַמִּֽים׃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présente pour plaider, Il est debout pour juger les peuples.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pie para litigar y para juzgar a su pueblo.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stands up to plead, And stands to judge the people.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אֲשֶׁ֣ר לֹא־בָ֔אוּ לְמִיּ֥וֹם סוּר־אֶפְרַ֖יִם מֵעַ֣ל יְהוּדָ֑ה אֵ֖ת מֶ֥לֶךְ אַשּֽׁוּר׃ פ</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jours tels qu'il n'y en a point eu Depuis le jour où Éphraïm s'est séparé de Juda</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cuales nunca vinieron desde el día en que Efraín se apartó de Judá (esto es, al rey de Asiria).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days that have not come since the day that Ephraim departed from Judah."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4:4, what will the Lord do with the filth of the daughters of Zion?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4:4, ¿qué hará el Señor con la inmundicia de las hijas de Sión?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4:4, que fera le Seigneur de la souillure des filles de Sion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 רָחַ֣ץ</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aura lavé</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lave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washed away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He would give the Egyptians over to what kind of master?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¿a qué clase de amo dijo Jehová que entregaría a Egipto?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qu’il livrerait les Égyptiens à quel genre de maître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 אֲדֹנִ֣ים קָשֶׁ֑ה</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les mains d'un maître sévère;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manos de un amo duro,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the hand of a cruel master,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why is the breath of the Lord like an overflowing stream which reaches up to the neeck?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¿para qué el aliento de Jehová es cual torrente que inunda, y que llega hasta el cuello?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pourquoi le souffle du Seigneur est-il comme un torrent qui déborde et atteint jusqu’au cou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לַהֲנָפָ֥ה גוֹיִ֖ם בְּנָ֣פַת שָׁ֑וְא</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cribler les nations avec le crible de la destruction,</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zarandear a las naciones con criba de destrucción;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sift the nations with the sieve of futility;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body parts of Isaiah have seen the King?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partes del cuerpo de Isaías vieron al Rey?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quelles parties du corps d’Ésaïe ont vu le roi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עֵינָֽי׃</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mes yeux ont vu le Roi,</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han visto mis ojos al Rey,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my eyes have seen the King,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28:21, what words are in parallel with "His unusual act"?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28:21, ¿qué palabras están en paralelo con “su extraño trabajo”?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28:21, quels mots sont en parallèle avec « son travail inouï. »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זָ֣ר מַעֲשֵׂ֔הוּ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oeuvre étrange,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extraña obra,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awesome work,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after being told the the Lord of hosts will deliver and preserve Jerusalem, what are God's people told to do?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después de que se le dijo que Jehová de los ejércitos liberaría y preservaría a Jerusalén, ¿qué se le dice al pueblo de Dios que haga?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après avoir appris que le Seigneur des armées délivrerait et préserverait Jérusalem, que doit faire le peuple de Dieu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is told to go to a nation tall and smooth of skin?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¿a quién se le dice que vaya a la nación de elevada estatura y piel brillante?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à qui est-il demandé d’aller vers une nation grande et à la peau lisse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מַלְאָכִ֣ים קַלִּ֗ים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Allez, messagers rapides, vers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Id, mensajeros veloces,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"Go, swift messengers,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the name of the Lord comes from afar burning with what?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¿con qué viene encendido su rostro?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le nom du Seigneur vient de loin en brûlant avec quoi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בֹּעֵ֣ר אַפּ֔וֹ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colère est ardente,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llamas de fuego devorador;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Burning with His anger,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in what way will the earth be lika hut?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¿de que manera será la tierra como una choza?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de quelle manière la terre sera-t-elle comme la hutte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וְהִֽתְנוֹדְדָ֖ה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vacille</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removida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shall totter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A plunderer does what?  Be specific.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hace el destructor? Sea específico.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21:2, « Que fait un pillard ? » Soyez précis.</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וְהַשּׁוֹדֵ֣ד׀ שׁוֹדֵ֔ד</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dévastateur dévaste.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destructor destruye.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plunderer plunders.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23:17, when Tyre returns to her hire, what will she do with all the kingdoms of the world on the face of the earth?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23:17, cuando Tiro vuelva a comerciar, ¿qué hará con todos los reinos del mundo sobre la faz de la tierra?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23:17, lorsque Tyr reviendra à son salaire, que fera-t-elle de tous les royaumes du monde sur la face de la terre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וְזָֽנְתָ֛ה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 prostituera</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fornicará de nuevo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commit fornication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שׁ֗וּבוּ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Revenez à celui</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¡Volved a aquel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Return to Him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bring the house of Israel to their place?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traerá la casa de Israel a su lugar?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qui ramènera la maison d’Israël à sa place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וּלְקָח֣וּם עַמִּים֮ וֶהֱבִיא֣וּם אֶל־מְקוֹמָם֒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les prendront, et les ramèneront à leur demeure,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los tomarán y los llevarán a su lugar,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people will take them and bring them to their place,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prophet who teach lies?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el profeta que enseña mentiras?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quel est le prophète qui enseigne le mensonge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הַזָּנָֽב׃</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queue.)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cola.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tail.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what is compared to the rushing of mighty waters?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¿con qué se comprara el bramido de muchas aguas?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le ruissellement de quoi est comparé au ruissellement des eaux puissantes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וּשְׁא֣וֹן לְאֻמִּ֔ים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 tumulte de nations!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ese bramar de naciones,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rushing of nations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has not turned away ?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 lo que no ha cesado?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ne s'est pas détourné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23:3, the grain of Shihor is call the harvest of what?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23:3, ¿su provisión procedía de qué del río?     de dónde procedía de las sementeras que crecen con las muchas aguas del Nilo?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23:3, le grain de Shihor est appelé la moisson de quoi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2025-10-28T23:54:10Z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