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what will be set apart for the Lord?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¿qué será consagrados a Jehová?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qu’est-ce qui sera mis à part pour le Seigneur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זֽוּלָתֶ֑ךָ</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ont dominé sur nous;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enseñoreado de nosotros;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had dominion over us;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statements describe more broadly the same situation as his personal statement, "I am ruined, ruined! Woe is me!"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afirmaciones describen de manera más amplia la misma situación que su declaración personal: «¡Mi desdicha, mi desdicha, ay de mí!»?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quelles déclarations décrivent plus largement la même situation que sa déclaration personnelle : « Je suis ruiné, ruiné ! Malheur à moi !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בֹּגְדִ֣ים בָּגָ֔דוּ וּבֶ֥גֶד בּוֹגְדִ֖ים בָּגָֽדוּ׃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pillards pillent, et les pillards s'acharnent au pillage.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Traidores han traicionado, y han traicionado con traición de desleales.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dealers have dealt treacherously, Indeed, the treacherous dealers have dealt very treacherously."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would be a city no more?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la ciudad no sería?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qui ne serait plus une ville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סַחְרָ֜הּ וְאֶתְנַנָּ֗הּ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gain et son salaire impur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negocios y ganancias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gain and her pay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אַרְמ֤וֹן זָרִים֙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des barbares est détruite,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alcázar de los extranjeros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palace of foreigners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consumed?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consumidos?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sera consumé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וְעֹזְבֵ֥י יְהוָ֖ה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abandonnent l'Éternel</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dejan a Jehová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forsake the Lord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who will do what when the withered boughs are broken off?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¿quién hará qué cuando las ramas se sequen y sean quebradas?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qui fera quoi lorsque les branches desséchées seront brisées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both he who helps and he who is helped will fall down. When will this happen?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caerá el ayudador y caerá el ayudado. ¿Qué parte del versículo explica por qué sucede esto?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celui qui aide et celui qui est aidé tomberont. Quand cela arrivera-t-il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 בָּא֖וֹת מְאִיר֣וֹת</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femmes viennent, pour les brûler.</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vendrán mujeres a encenderlas.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women come and set them on fire.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do with the idols when the day of the Lord of hosts Shall come upon everything proud and lofty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¿qué hará Jehová con los ídolos cuando el día de Jehová de los ejércitos venga sobre todo lo soberbio y altivo?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 fera le Seigneur des idoles lorsque le jour du Seigneur des armées viendra sur tout ce qui est orgueilleux et hautain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כָּלִ֥יל יַחֲלֹֽף׃</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disparaîtront.</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acabará por completo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utterly abolish.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how the quality with which the Rod or Branch shall judge the meek described?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mansos?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comment la qualité avec laquelle la verge ou le rameau jugera les doux est-elle décrite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בְּמִישׁ֖וֹר לְעַנְוֵי־אָ֑רֶץ</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prononcera avec droiture sur les malheureux de la terre;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resolverá con equidad a favor de los mansos de la tierra.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decide with equity for the meek of the earth;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what promise is given to those whose mind is stayed on the Lord?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¿qué promesa se da a aquellos cuyo pensamiento en el Señor persevera?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quelle promesse est faite à ceux dont l’esprit est fixé sur le Seigneur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תִּצֹּ֖ר שָׁל֣וֹם׀ שָׁל֑וֹם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assures la paix, la paix,</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guardarás en completa paz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keep him in perfect peace,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with the houses to fortify the wall?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con las casas para fortificar el muro?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qu’ont-ils fait des maisons pour fortifier le mur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יַטֶּ֣ה יָד֗וֹ</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l'Éternel étendra sa main,</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manera que al extender Jehová su mano,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stretches out His hand,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וַתִּתְֿצוּ֙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abattez,</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derribasteis casas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broke down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hail sweep away?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barrerá el granizo?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balayera la grêle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מַחְסֵ֣ה כָזָ֔ב</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refuge de la fausseté,</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refugio de la mentira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refuge of lies,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the Lord's plunder shall be gathered like what?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¿cómo se recogerán los despojos de Jehová?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le butin du Seigneur sera rassemblé comme quoi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הֶֽחָסִ֑יל</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moissonne la sauterelle;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se recogen orugas;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gathering of the caterpillar;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after mentioning that the priest and prophet are drunkards, God says He will speak to this people by what two means?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después de mencionar que el sacerdote y el profeta son borrachos, Dios dice que hablará a este pueblo ¿por qué dos medios?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après avoir mentionné que le prêtre et le prophète sont des ivrognes, Dieu dit qu'il parlera à ce peuple par quels deux moyens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בְּלַעֲגֵ֣י שָׂפָ֔ה וּבְלָשׁ֖וֹן אַחֶ֑רֶת</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Hé bien! c'est par des hommes aux lèvres balbutiantes Et au langage barbare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lengua de tartamudos, en lenguaje extraño,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with stammering lips and another tongue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rope replace?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una soga?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corde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supposed to do with his sandals?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debía hacer Isaías con sus sandalias?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qu’était censé faire Ésaïe avec ses sandales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רַגְלֶ֑יךָ</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pieds.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pies.»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off your feet."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to what did they look in that day?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¿a qué miran en ese día?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vers quoi ont-ils regardé ce jour-là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הַה֔וּא אֶל־נֶ֖שֶׁק בֵּ֥ית הַיָּֽעַר׃</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armures de la maison de la forêt.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hacia la casa de armas del bosque.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armor of the House of the Forest;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God appoint salvation to be in the city he prepares?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puso Dios para la salvación en la ciudad que Él prepara?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 salut Dieu destinera-t-il à la ville qu’il prépare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חֲגוֹרָ֤ה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ceinture,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cinturón,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sash,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חוֹמ֥וֹת וָחֵֽל׃</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murailles et pour rempart.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muros y antemuro.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walls and bulwarks.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who will the Lord keep in perfect peace?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¿a quién guardará el Señor en completa paz?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qui le Seigneur gardera-t-il dans une paix parfaite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יֵ֣צֶר סָמ֔וּךְ</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celui qui est ferme dans ses sentiments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aquel cuyo pensamiento en ti persevera,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mind is stayed on You,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are bound together?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fueron atados juntamente?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sont liés ensemble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כָּל־נִמְצָאַ֙יִךְ֙</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habitants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ti se hallaron,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are found in you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gone?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desterró?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a disparu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גָּלָ֖ה מְשׂ֥וֹשׂ הָאָֽרֶץ׃</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L'allégresse est bannie du pays.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alegría se desterró de la tierra.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land is gone.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while talking to Sidon, what 4 things related to parenthood did the sea say it does not do?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¿cuáles son las 4 cosas relacionadas con la paternidad que el mar le dijo a Sidón que no haga?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en parlant à Sidon, quelles sont les 4 choses liées à la parentalité que la mer a dit qu'elle ne faisait pas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there will be a tabernacle for shade in the daytime from what?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habrá un resguardo de sombra durante el día, ¿de qué?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il y aura un tabernacle pour donner de l’ombre pendant la journée contre quoi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לֹֽא־חַ֣לְתִּי וְלֹֽא־יָלַ֗דְתִּי וְלֹ֥א גִדַּ֛לְתִּי בַּחוּרִ֖ים רוֹמַ֥מְתִּי בְתוּלֽוֹת׃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n'ai point eu de douleurs, je n'ai point enfanté, Je n'ai point nourri de jeunes gens, ni élevé de jeunes filles.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«Nunca estuve de parto: no di a luz, ni crié jóvenes ni hice crecer muchachas.»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"I do not labor, nor bring forth children; Neither do I rear young men, Nor bring up virgins."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why will He who made them not have mercy on them?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¿por qué su hacedor no tendrá de él misericordia?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pourquoi Celui qui les a créés n’aura-t-il pas pitié d’eux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כִּ֣י לֹ֤א עַם־בִּינוֹת֙ ה֔וּא</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C'était un peuple sans intelligence: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aquél no es un pueblo inteligente;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people of no understanding;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the shadow of a cloud"?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calor debajo de una nube”?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à l’ombre d’un nuage »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מֵחֹ֑רֶב</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la chaleur</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calor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heat,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כְּחֹ֣רֶב בְּצָי֔וֹן</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tu domptes la chaleur dans une terre brûlante,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calor en lugar seco,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a dry place;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does a lion do over his prey even when a multitude of shepherds make a lot of noise?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hace un león sobre su presa incluso cuando una cuadrilla de pastores se reúne contra él?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fait un lion sur sa proie même lorsqu’une multitude de bergers font beaucoup de bruit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יֶהְגֶּה֩ הָאַרְיֵ֨ה וְהַכְּפִ֜יר עַל־טַרְפּ֗וֹ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lion, comme le lionceau rugit sur sa proie,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al león o al cachorro de león que ruge sobre la presa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lion roars, And a young lion over his prey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will be blown the same day that the children of Israel are gathered one by one?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se tocará el mismo día en que los hijos de Israel sean reunidos uno por uno?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 sonnera-t-on le jour même où les enfants d’Israël seront rassemblés un par un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יִתָּקַע֮ בְּשׁוֹפָ֣ר גָּדוֹל֒</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sonnera de la grande trompette,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tocará con gran trompeta,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great trumpet will be blown;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song that says that God will appoint salvation for walls and bulwarks, what words describe the city?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el cántico que dice que Dios puso salvación por muros y antemuro, ¿qué palabras describen la ciudad?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 dans le chant qui dit que Dieu assignera le salut aux murs et aux remparts, quels mots décrivent la ville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עָז־לָ֔נוּ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une ville forte;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«Fuerte ciudad tenemos;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 strong city;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clauses describe the errors made by the priest and the prophet as a result of intoxicating drink?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cláusulas describen los errores cometidos por el sacerdote y el profeta como resultado de la bebida intoxicante?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clauses qui décrivent les erreurs commises par le prêtre et le prophète à la suite de la consommation de boissons enivrantes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בָּֽרֹאֶ֔ה פָּק֖וּ פְּלִילִיָּֽה׃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chancellent en prophétisant, Ils vacillent en rendant la justice.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erraron en la visión, titubearon en el juicio.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err in vision, they stumble in judgment.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laying hold of the prey?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apoderarse de la presa?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 s’emparer de leur proie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words describe the time interval between when the Assyrians take captives from Egypt and Ethiopia and the time when the inabitants of this teritoria shall say "how shall we escape?"?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palabras describen el intervalo de tiempo entre cuando los asirios toman cautivos de Egipto y Etiopía y el momento en que los habitantes de este territorio dirán "¿cómo escaparemos nosotros?"?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quels mots décrivent l'intervalle de temps entre le moment où les Assyriens prennent des captifs d'Égypte et d'Éthiopie et le moment où les habitants de ce territoire diront « comment échapperons-nous ? »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וְיַפְלִ֖יט</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l'emporte,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llevará con seguridad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it away safely,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where they may dwell alone in what region?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donde puedan morar solos, ¿en qué región?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d’endroit où ils pourront demeurer seuls dans quelle région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הִנֵּה־כֹ֣ה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diront en ce jour:</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 en aquel día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say in that day,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who tells the rebellious people that disaster will come because they trust in oppression and perversity?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¿quién le dice al pueblo rebelde que el desastre vendrá porque confían en la violencia y en la iniquidad?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qui dit au peuple rebelle que le désastre viendra parce qu’il a confiance dans l’oppression et la perversité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קְד֣וֹשׁ יִשְׂרָאֵ֔ל</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Saint d'Israël:</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Santo de Israel dice así: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Holy One of Israel: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body part had filled Isaiah with pain?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parte del cuerpo había llenado de dolor a Isaías?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quelle partie du corps avait rempli Ésaïe de douleur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מָלְא֤וּ מָתְנַי֙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mes reins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espaldas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loins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when the Lord punishes on high the host of exalted ones, who will he punish on the earth?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cuando Jehová castigue en lo alto al ejército de los cielos, ¿a quién castigará en la tierra?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lorsque le Seigneur punira en haut l’armée des exaltés, qui punira-t-il sur la terre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וְעַל־מַלְכֵ֥י הָאֲדָמָ֖ה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rois de la terre.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reyes de la tierra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kings of the earth.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metals had God given abundantly to the house of Jacob?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metales había dado Dios en abundancia a la casa de Jacob?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quels métaux Dieu avait-il donnés en abondance à la maison de Jacob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כֶּ֣סֶף וְזָהָ֔ב</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d'argent et d'or,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tierra está llena de plata y de oro,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silver and gold,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where does one come with a flute to get to the Mighty One of Israel?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¿adónde se viene con flauta para llegar al Fuerte de Israel?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où peut-on aller avec une flûte pour se rendre auprès du Puissant d’Israël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בְהַר־יְהוָ֖ה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aller à la montagne de l'Éternel,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 al monte de Jehová,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come into the mountain of the Lord,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world?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el mundo?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 monde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וּפָקַדְתִּ֤י עַל־תֵּבֵל֙ רָעָ֔ה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monde pour sa malice,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Castigaré al mundo por su maldad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punish the world for its evil,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utterly destroy?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secará Jehová?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détruira entièrement L'Éternel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וְהֶחֱרִ֣ים יְהוָ֗ה אֵ֚ת לְשׁ֣וֹן יָם־מִצְרַ֔יִם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desséchera la langue de la mer d'Égypte,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Secará Jehová la lengua del mar de Egipto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utterly destroy the tongue of the Sea of Egypt;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what words describe how you will feel that will be like when plays a flute?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¿cómo os sentiréis como al tocar una flauta, cuando el aliento de Jehová sea cual torrente que inunda para zarandear a las naciones?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quels mots décrivent ce que vous ressentirez lorsque vous jouerez de la flûte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וְשִׂמְחַ֣ת לֵבָ֗ב</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aurez le coeur joyeux</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tendréis alegría de corazón,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gladness of heart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call the people who rule this people who are in Jerusalem?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¿cómo llama Jehová al pueblo que gobierna a este pueblo que está en Jerusalén?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comment le Seigneur appelle-t-il le peuple qui gouverne ce peuple qui est à Jérusalem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אַנְשֵׁ֣י לָצ֑וֹן</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moqueurs,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señores burladores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scornful men,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how many enemy people will it take for you to flee?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¿cuántos enemigos se necesitan para que huyáis vosotros todos?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combien d’ennemis faudra-t-il pour que vous puissiez fuir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גַּעֲרַ֥ת חֲמִשָּׁ֖ה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à la menace de cinq,</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amenaza de cinco,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threat of five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command the scornfull men?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¿qué manda Jehová a señores burladores?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que commande le Seigneur aux hommes moqueurs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שִׁמְע֥וּ דְבַר־יְהוָ֖ה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donc la parole de l'Éternel,</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hear the word of the Lord,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water when who dreams?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el agua, ¿quién lo sueña?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l'eau quand qui rêve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יַחֲלֹ֤ם הַצָּמֵא֙ וְהִנֵּ֣ה שֹׁתֶ֔ה וְהֵקִיץ֙</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celui qui a soif rêve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como al que tiene sed y sueña: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when a thirsty man dreams,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after they are told to strip themselves and make themselves bare?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después de que se les dice que despojaos y desnudaos?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 dit-on aux femmes qui sont à l’aise, celles qui sont complaisantes, de faire après qu’on leur a dit de se déshabiller et de se mettre à nu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וַחֲג֖וֹרָה עַל־חֲלָצָֽיִם׃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ceignez vos reins!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ceñid las caderas con vestiduras ásperas!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gird sackcloth on your waists.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counsel of the Lord of hosts described?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el consejo de Jehová de los ejércitos?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le conseil du Seigneur des armées est-il décrit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הִפְלִ֣יא עֵצָ֔ה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Admirable est son conseil,</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maravilloso el consejo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wonderful in counsel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which silver and gold objects will people cast away in the day that the Lord arises to shake the earth mightily?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objetos de plata y oro desecharán las personas el día en que Jehová se levante para arrojará la tierra?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quels objets en argent et en or les gens jetteront-ils le jour où le Seigneur se lèvera pour secouer la terre avec force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עָֽשׂוּ־לוֹ֙ לְהִֽשְׁתַּחֲוֺ֔ת</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s'étaient faites pour les adorer,</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hicieron para que adorara.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made, each for himself to worship,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do on a tablet?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¿qué le dijo Dios a Isaías que hiciera con una tabla?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qu’est-ce que Dieu a dit à Ésaïe de faire sur une tablette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they not learn anymore?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¿para qué no se adiestrarán más las naciones?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 qu’est-ce qu’ils n’apprendront plus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וְלֹא־יִלְמְד֥וּ ע֖וֹד מִלְחָמָֽה׃ פ</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n'apprendra plus la guerre.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adiestrarán más para la guerra.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shall they learn war anymore.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בּ֣וֹא כָתְבָ֥הּ עַל־ל֛וּחַ אִתָּ֖ם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maintenant, écris ces choses devant eux sur une table,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pues, ahora, y escribe esta visión en una tabla en presencia de ellos,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go, write it before them on a tablet,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who will take away the whole supply of bread and the whole supply of water?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¿quién quitará al sustentador y al fuerte, toda provisión de pan y toda provisión de agua?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qui prendra toute la réserve de pain et toute la réserve d’eau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הִנֵּ֨ה הָאָד֜וֹן יְהוָ֣ה צְבָא֗וֹת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Jehová de los ejércitos,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the Lord of hosts,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shall the bridle in the jaws of the people cause?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causará el freno en las quijadas de los pueblos?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30:28, que causera le frein dans les mâchoires du peuple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trompeur Entre les mâchoires des peuples.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haciéndolos errar.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Causing them to err.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when Isaiah saw that the Lord of hosts reigning before His elders, he declared his relationship with God.  What did he say?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cuando Isaías vio que el Señor de los ejércitos reinaba ante sus ancianos, declaró su relación con Dios. ¿Qué dijo?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lorsqu'Ésaïe vit l'Éternel des armées régner devant ses anciens, il déclara sa relation avec Dieu. Que dit-il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 אַתָּ֔ה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Éternel! tu es mon Dieu;</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tú eres mi Dios;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You are my God.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captivity by Assyria, what had Ethiopia been considered?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por parte de Asiria, ¿cómo se consideraba a Etiopía?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20:5, avant la captivité par l’Assyrie, à quoi ressemblait l’Éthiopie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l'on avait mis sa confiance,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esperanza,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expectation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what will the Lord do for Eliakim that he will become a glorious throne to his father's house?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¿qué hará Jehová por Eliaquim para que él sea motivo de honra para la casa de su padre?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fera le Seigneur pour Éliakim afin qu’il devienne un trône glorieux pour la maison de son père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וּתְקַעְתִּ֥יו יָתֵ֖ד בְּמָק֣וֹם נֶאֱמָ֑ן</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l'enfoncerai comme un clou dans un lieu sûr,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hincaré como un clavo en lugar firme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fasten him as a peg in a secure place,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for what did the Lord say there will be no atonement for them to their death?  Be specific.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¿por qué dijo el Señor que no sería perdonado para ellos hasta su muerte? Sea específico.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22:14, pour quelle raison, selon le Seigneur, il n'y aura pas d'expiation pour leur mort ? Soyez précis.</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לָכֶם֙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Non, ce crime ne vous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pecado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for this iniquity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replaced by a stench?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un hedor?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sera remplacé par une puanteur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תַ֨חַת בֹּ֜שֶׂם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parfum,</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los perfumes aromáticos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so it shall be: Instead of a sweet smell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do the righteous tell the Lord that other masters have done?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le dicen los justos Jehová que han hecho otros amos?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disent les justes au Seigneur que d’autres maîtres ont fait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2025-10-28T23:54:21Z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