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in that day what 3 things will happen to the peg of Shebna?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en aquel día ¿Qué 3 cosas le sucederán a el clavo de Sebna?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en ce jour-là, quelles sont les trois choses qui arriveront à la cheville représentant Shebna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אֶעֱלֶ֖ה עַל־בָּ֣מֳתֵי עָ֑ב</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sur le sommet des nues,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las alturas de las nubes subiré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above the heights of the clouds,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A treacherous dealer deals in what way?  Be specific.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¿cómo negocia el traidor? Sea específico.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21:2, de quelle manière agit un traître ? Soyez précis.</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הַבּוֹגֵ֤ד׀ בּוֹגֵד֙</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L'oppresseur opprime,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traidor traiciona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treacherous dealer deals treacherously,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when did they pour out a prayer?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¿cuándo derramaron su oración?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quand ont-ils fait une prière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מוּסָרְךָ֖ לָֽמוֹ׃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les as châtiés.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los castigaste.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Your chastening was upon them.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Who plotted evil against you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¿quiénes concertarán un maligno plan contra ti?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Qui a comploté le mal contre toi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רָעָ֑ה אֶפְרַ֥יִם וּבֶן־רְמַלְיָ֖הוּ לֵאמֹֽר׃</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Syrie médite du mal contre toi, De ce qu'Éphraïm et le fils de Remalia disent:</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sirio, con Efraín y con el hijo de Remalías, diciendo: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Syria, Ephraim, and the son of Remaliah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even though Moab will pray, what will be the result?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aunque Moab orará, ¿cuál será el resultado?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même si Moab prie, quel sera le résultat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יוּכָֽל׃</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peut rien obtenir.</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nada le valdrá.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will not prevail.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who are told to enter their chambers and shut their doors behind them?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¿a quiénes se les dice que entren en sus aposentos y cierren tras de sí sus puertas?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à qui est-il demandé d’entrer dans leurs chambres et de fermer leurs portes derrière eux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וְנִגְדְּעָ֣ה וְנָפְלָ֗ה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enlevé, Il sera abattu et tombera,</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quitado; será quebrado y caerá.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removed and be cut down and fall,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עַמִּי֙</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mon peuple,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Anda, pueblo mío,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my people,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when and who said that within three years the glory of Moab will be despised?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¿cuándo y quién dijo que dentro de tres años será abatida la gloria de Moab?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quand et qui a dit que dans trois ans la gloire de Moab serait méprisée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דִּבֶּ֣ר יְהוָה֮ לֵאמֹר֒</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l'Éternel parle, et dit:</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Jehová ha hablado, diciendo: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the Lord has spoken, saying,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33:14, who are considered hypocrites and are afraid because of the devouring fire?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33:14, ¿quiénes son considerados hipócritas y tienen miedo a causa del fuego consumidor?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33:14, qui sont considérés comme hypocrites et ont peur à cause du feu dévorant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פָּחֲד֤וּ בְצִיּוֹן֙ חַטָּאִ֔ים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pécheurs sont effrayés dans Sion,</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pecadores se asombraron en Sión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sinners in Zion are afraid;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33:24, who will be forgiven their iniquity?  Be specific.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33:24, ¿a quién se le perdonará la iniquidad? Sea específico.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33:24, à qui sera pardonnée son iniquité ? Soyez précis.</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הַיֹּשֵׁ֥ב בָּ֖הּ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de Jérusalem</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que more en ella,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dwell in it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nation's inhabitants will fight against each other?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nación lucharán entre sí?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nation se battront les uns contre les autres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וְסִכְסַכְתִּ֤י מִצְרַ֙יִם֙ בְּמִצְרַ֔יִם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J'armerai l'Égyptien contre l'Égyptien,</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a egipcios contra egipcios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set Egyptians against Egyptians;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33:10, when the earth mourns and languishes, the Lord makes three statements about what he will now do. What did He say in addition to, "Now I will rise"? (2 points)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33:10, cuando "se enlutó, enfermó la tierra", Jehová hace tres declaraciones sobre lo que hará ahora. ¿Qué dijo además de «Ahora me levantaré»? (2 puntos)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33:10, alors que la terre est en deuil et languissante, le Seigneur fait trois déclarations concernant ce qu'il fera désormais. Qu'a-t-il dit en plus de « Maintenant je me lèverai » ? (2 points)</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the Lord will do two things to attract other nations to attack His people. What will he do in addition to whistling to them?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el Señor hará dos cosas para atraer a otras naciones a atacar a su pueblo. ¿Qué hará además de silbarles?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le Seigneur fera deux choses pour inciter d'autres nations à attaquer son peuple. Que fera-t-il en plus de leur siffler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אֵֽרוֹמָ֔ם עַתָּ֖ה אֶנָּשֵֽׂא׃</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je serai exalté, Maintenant je serai élevé.</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seré exaltado, ahora seré engrandecido.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 will be exalted, Now I will lift Myself up.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happen to the refuge of lies?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pasará con el refugio de la mentira?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qu’adviendra-t-il du refuge du mensonge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וְיָעָ֤ה בָרָד֙</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grêle emportera</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granizo barrerá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hail will sweep away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staff?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la vara?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 bâton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כְּהָרִ֥ים מַטֶּ֖ה לֹא־עֵֽץ׃</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le bâton soulevait celui qui n'est pas du bois!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levantara la vara al que no es un leño!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if a staff could lift up, as if it were not wood!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fill the breadth of whose land?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¿el rey de Asiria llenará la anchura de la tierra de quién?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le roi d’Assyrie remplira l’étendue du pays de qui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עִמָּ֥נוּ אֵֽל׃ ס</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Emmanuel!</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Emanuel.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Immanuel.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Where will the king of Assyria pass through and overflow?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¿Por dónde pasará el rey de Asiria, y cómo inundará y seguirá creciendo?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Où le roi d’Assyrie passera-t-il et débordera-t-il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וְחָלַ֤ף בִּֽיהוּדָה֙ שָׁטַ֣ף וְעָבַ֔ר</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pénétrera dans Juda, il débordera et inondera,</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pasando por Judá, inundará y seguirá creciendo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pass through Judah, He will overflow and pass over,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the Lord told a rebellious people they they would eat the good of the land if they do what two things? (2 points)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Jehová le dijo a un pueblo rebelde que comería de lo mejor de la tierra si hacía ¿qué dos cosas? (2 puntos)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le Seigneur a dit à un peuple rebelle qu'il mangerait les bonnes choses du pays s'il faisait quelles sont les deux choses ? (2 points)</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וְנָֽשָׂא־נֵ֤ס לַגּוֹיִם֙ מֵרָח֔וֹק</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 une bannière pour les peuples lointains,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Alzará pendón a naciones lejanas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lift up a banner to the nations from afar,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אִם־תֹּאב֖וּ וּשְׁמַעְתֶּ֑ם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avez de la bonne volonté et si vous êtes dociles,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queréis y escucháis,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are willing and obedient,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who might incorrectly say "He has no understanding"?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¿quién podría decir incorrectamente: “No entiende”?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qui pourrait dire à tort « Il n’a pas d’intelligence »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וְיֵ֛צֶר אָמַ֥ר לְיוֹצְר֖וֹ לֹ֥א הֵבִֽין׃</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 le vase dise du potier: Il n'a point d'intelligence?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¿Dirá la vasija de aquel que la ha formado: «No entiende»?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thing formed say of him who formed it, "He has no understanding"?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what 2 ways does the Lord say people speak even if they have removed their hearts far from Him.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¿de qué dos maneras dice el Señor que las personas deben hablar incluso si han alejado su corazón de Él?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de quelles deux manières le Seigneur dit-il que les gens parlent même s'ils ont éloigné leur cœur de Lui.</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אֲדֹנָ֗י יַ֚עַן כִּ֤י נִגַּשׁ֙ הָעָ֣ם הַזֶּ֔ה בְּפִ֤יו וּבִשְׂפָתָיו֙ כִּבְּד֔וּנִי</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dit: Quand ce peuple s'approche de moi, Il m'honore de la bouche et des lèvres;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pues, el Señor: «Porque este pueblo se acerca a mí con su boca y con sus labios me honra,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said: "Inasmuch as these people draw near with their mouths And honor Me with their lips,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who shall fall by the sword?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 cuanto las hijas son altivas, ¿quién caerá a espada?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qui tombera par l’épée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מְתַ֖יִךְ</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hommes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varones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men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 Isaiah the son of Amoz received a message concerning what two places?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 Isaías hijo de Amoz recibió un mensaje acerca de ¿qué dos lugares?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 Ésaïe, fils d’Amots, a reçu un message concernant quels deux endroits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עַל־יְהוּדָ֖ה וִירוּשָׁלִָֽם׃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Juda et Jérusalem.</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acerca de Judá y de Jerusalén.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Judah and Jerusalem.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summary statment describes all the things they will hang on Eliakim?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declaración resumida describe todas las cosas que le colgarían a Eliaquim?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quelle déclaration récapitulative décrit toutes les choses qu’ils accrocheront sur Éliakim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28:14, who does the Lord call scornful men?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28:14, ¿a quiénes llama Jehová señores burladores?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28:14, qui le Seigneur appelle-t-il des hommes méprisants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כְּב֣וֹד בֵּית־אָבִ֗יו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gloire de la maison</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honra de la casa de su padre,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glory of his father’s house,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traveling man ceases.  What other statement describes the same event in a different way?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"cesaron los caminantes". ¿Qué otra afirmación describe el mismo acontecimiento de forma diferente?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on ne passe plus dans les chemins. Quelle autre affirmation décrit le même événement différemment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נָשַׁ֣מּוּ מְסִלּ֔וֹת</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routes sont désertes;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calzadas están deshechas,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highways lie waste,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2 trees are being referred to as those whose stumps remains when it is cut down?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¿a qué dos árboles se refiere el pasaje en que al ser cortados aún queda el tronco?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quels sont les deux arbres dont les souches restent lorsqu'ils sont coupés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כָּאֵלָ֣ה וְכָאַלּ֗וֹן</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comme le térébinthe et le chêne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como el roble y la encina,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terebinth tree or as an oak,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phrase is similar to saying "As heat in a dry place"?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frase es similar a decir “Como el calor en lugar seco”?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quelle expression est similaire à « Comme la chaleur dans un lieu sec »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חֹ֚רֶב בְּצֵ֣ל עָ֔ב</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chaleur est étouffée par l'ombre d'un nuage,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calor debajo de una nube,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heat in the shadow of a cloud,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in addition to "you", on whom will the Lord bring days that have not come since Ephraim departed from Judah?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¿sobre quiénes traerá Jehová días como nunca vinieron desde el día en que Efraín se apartó de Judá, además de ti?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en plus de « toi », sur qui le Seigneur fera-t-il venir des jours qui ne sont pas venus depuis qu’Éphraïm s’est séparé de Juda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וְעַֽל־עַמְּךָ֮ וְעַל־בֵּ֣ית אָבִיךָ֒</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fera venir sur toi, Sur ton peuple et sur la maison de ton père,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casa de tu padre y sobre tu pueblo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people and your father’s house—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7:14, what is the name of the child to be born?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7:14 ¿Cómo se llamará el niño que nacerá?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7:14, quel est le nom de l’enfant à naître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מֹֽשְׁלֵי֙ הָעָ֣ם הַזֶּ֔ה אֲשֶׁ֖ר בִּירוּשָׁלִָֽם׃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qui dominez sur ce peuple de Jérusalem!</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gobernáis a este pueblo que está en Jerusalén,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rule this people who are in Jerusalem,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 שְׁמ֖וֹ עִמָּ֥נוּ אֵֽל׃</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lui donnera le nom d'Emmanuel.</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pondrá por nombre Emanuel.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call His name Immanuel.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says that name and remnant and offspring and posterity will be cut off? Be specific.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dice que el nombre y el sobreviviente, hijo y nieto serán destruidos? Sea específico.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14:22, qui dit que le nom, le reste, la descendance et la postérité seront retranchés ? Soyez précis.</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When will the land be forsaken ?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¿Cuándo será abandonada la tierra?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Quand le pays sera-t-il abandonné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מָאֹ֥ס בָּרָ֖ע וּבָחֹ֣ר בַּטּ֑וֹב</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que l'enfant sache rejeter le mal et choisir le bien,</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desechar lo malo y escoger lo bueno,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know to refuse the evil and choose the good,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in addition to being like the burnings of lime, what shall the people be like?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además de ser como cal quemada, ¿cómo serán los pueblos?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en plus d’être comme des brûlures de chaux, à quoi ressembleront les gens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קוֹצִ֥ים כְּסוּחִ֖ים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épines coupées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espinos cortados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thorns cut up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what question did God ask just before indicating that His people would revolt more and more even?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¿qué pregunta hizo Dios justo antes de dicir "¿Todavía os rebelaréis?"?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quelle question Dieu a-t-il posée juste avant d’indiquer que son peuple se révolterait de plus en plus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מֶ֥ה תֻכּ֛וּ ע֖וֹד</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Quels châtiments nouveaux vous infliger,</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qué querréis ser castigados aún?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Why should you be stricken again?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did the watchman see broken on the ground?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vio el centinela que fue quebrantado en tierra?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Qu’est-ce que la sentinelle a vu brisé sur le sol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what two phrases describe the desire of our soul?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¿cuáles son las dos cosas que describen el deseo de nuestra alma?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quelles sont les deux phrases qui décrivent le désir de notre âme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וְכָל־פְּסִילֵ֥י אֱלֹהֶ֖יהָ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images de ses dieux</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ídolos de sus dioses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carved images of her gods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According to Isaiah 29:22, the Lord says two things about Jacob. One is that Jacob shall not now be ashamed.  What is the other statement?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Jehová dice dos cosas sobre Jacob. Una es que no será ahora avergonzado Jacob. ¿Cuál es la otra afirmación?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le Seigneur dit deux choses à propos de Jacob. La première est que Jacob ne sera plus confus. Quelle est l'autre déclaration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עַתָּ֖ה פָּנָ֥יו יֶחֱוָֽרוּ׃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son visage ne pâlira plus.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rostro palidecerá,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shall his face now grow pale;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expect from his vineyard?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esperaba mi amado de su viña?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qu’attendait mon bien-aimé de sa vigne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וַיְקַ֛ו לַעֲשׂ֥וֹת עֲנָבִ֖ים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espéra qu'elle produirait de bons raisins,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esperaba que diera uvas buenas,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He expected it to bring forth good grapes,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in what way should these words be uttered in that day: "A vineyard of red wine!"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¿Cómo deben hablarle a la viña del vino rojo?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de quelle manière ces paroles devraient-elles être prononcées en ce jour-là : « Une vigne de vin rouge !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עַנּוּ־לָֽהּ׃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Chantez</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cantadle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her,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When will the indignation cease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¿cuándo acabará le furor de Jehová?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Quand cessera l’indignation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כִּי־ע֖וֹד מְעַ֣ט מִזְעָ֑ר</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encore un peu de temps,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de aquí a muy poco tiempo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yet a very little while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statement is similar to saying you have eaten up the vineyard?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afirmación es similar a decir que habéis devorado la viña?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quelle affirmation est similaire à celle qui dit que vous avez mangé la vigne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לְשִׁמְךָ֥ וּֽלְזִכְרְךָ֖</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nom et après ton souvenir.</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nombre y tu memoria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for Your name And for the remembrance of You.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גְּזֵלַ֥ת הֶֽעָנִ֖י בְּבָתֵּיכֶֽם׃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dépouille du pauvre est dans vos maisons!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despojo del pobre está en vuestras casas.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plunder of the poor is in your houses.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what is another way to describe the light of the sun when it will be sevenfold?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¿cuál es otra manera de describir la luz del sol cuando será siete veces mayor?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quelle autre façon de décrire la lumière du soleil lorsqu’elle sera septuple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כְּא֖וֹר שִׁבְעַ֣ת הַיָּמִ֑ים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la lumière de sept jours),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luz de siete días,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light of seven days,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when you throw away your images, God will give the rain for your seed that you do what with?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cuando apartes tus imágenes, el Señor dará lluvia a tu sementera. ¿Qué hacás con ella?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lorsque vous jetez vos images, Dieu donnera la pluie pour vos semences, que ferez-vous avec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אֲשֶׁר־תִּזְרַ֣ע אֶת־הָאֲדָמָ֗ה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tu auras mise en terre,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siembres la tierra,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which you sow the ground,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must be done to get bread flour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¿qué se trilla?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28:28, que fait-on au blé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יוּדָ֔ק</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bat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trilla;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must be ground;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28:28, what must be ground?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28:28, ¿qué se trilla?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28:28, qu'est-ce qui est batttu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blé,</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grano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Bread flour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be cut down with iron?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será cortado con hierro?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Qu’est-ce qui sera coupé avec du fer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Lord mingled in the the midst of Egypt?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ha mezclado Jehová en medio de Egipto?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l'Éternel a mêlé au milieu de l'Égypte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סִֽבְכֵ֥י הַיַּ֖עַר</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taillis de la forêt,</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espesura del bosque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thickets of the forest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where will a cloud and smoke by day and the shining of a flaming fire by night be in addition to above every dwelling place of Mount Zion?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¿dónde habrá nube y humo durante el día y resplandor de fuego llameante durante la noche, además de sobre toda morada del monte Sión?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où y aura-t-il un nuage et de la fumée pendant le jour, et l’éclat d’un feu flamboyant pendant la nuit, en plus de tout ce qui est au-dessus des habitations de la montagne de Sion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וְעַל־מִקְרָאֶ֗הָ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ses lieux d'assemblées,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los lugares de sus asambleas,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above her assemblies,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righteousness to be?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¿a qué ajustará Jehová la justicia?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 sera la justice selon le Seigneur Dieu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לְמִשְׁקָ֑לֶת</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niveau;</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nivel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plummet;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מָסַ֥ךְ בְּקִרְבָּ֖הּ ר֣וּחַ עִוְעִ֑ים</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répandu au milieu d'elle un esprit de vertige,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mezcló un espíritu de vértigo en medio de él,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mingled a perverse spirit in her midst;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the land is in what condition?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el Señor le dijo a Isaías que este pueblo no se convertiría ni sería sanado hasta que la tierra estuviera en ¿qué condición?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tant que le pays ne serait pas dans quel état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וְהָאֲדָמָ֖ה תִּשָּׁאֶ֥ה שְׁמָמָֽה׃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soit ravagé par la solitude;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esté hecha un desierto;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utterly desolate,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what is not in the Lord?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¿Qué no está en Jehová?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qu’est-ce qui n’est pas dans le Seigneur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חֵמָ֖ה אֵ֣ין לִ֑י</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 point en moi de colère;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enojo en mí. ¿Quién pondrá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Fury is not in Me.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who declares that Jacob after its punishment will be like gleaning grapes or like the few fruits after an olive tree is shaken? Be specific.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¿quién declara que Jacob, después de su castigo, será como el rebusco o como los pocos frutos después de sacudir el olivo? Sea específico.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17:6, qui déclare que Jacob, après son châtiment, sera comme des grappes de raisin ou comme les quelques fruits qu'on secoue après avoir secoué un olivier ? Soyez précis.</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 אֱלֹהֵ֥י יִשְׂרָאֵֽל׃ ס</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le Dieu d'Israël.</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Dios de Israel.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Israel.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not be done with swords?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no se hará con espadas?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ne fera-t-on pas avec des épées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לֹא־יִשָּׂ֨א ג֤וֹי אֶל־גּוֹי֙ חֶ֔רֶב</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nation ne tirera plus l'épée contre une autre,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alzará espada nación contra nación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Nation shall not lift up sword against nation,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the blind shall see even in what conditions?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los ciegos verán, ¿aún en qué condiciones?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29:18, un jour les aveugles verront, au lieu d'être dans quelles conditions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וּמֵאֹ֣פֶל וּמֵחֹ֔שֶׁךְ</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délivrés de l'obscurité et des ténèbres,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oscuridad y de las tinieblas.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out of obscurity and out of darkness.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how are the descendants of the viper described?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¿cómo se describen los descendientes de la víbora?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comment sont décrits les descendants de un basilic?</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וּפִרְי֖וֹ שָׂרָ֥ף מְעוֹפֵֽף׃</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fruit sera un dragon volant.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fruto será una serpiente voladora.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offspring will be a fiery flying serpent.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22:12, who called for weeping and mourning in the day that they saw that the city of David was damaged?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22:12, ¿quién llamó a llanto y a lamentación el día que vieron que la ciudad de David estaba destruida?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22:12, qui a appelé aux pleurs et au deuil le jour où ils ont vu que la ville de David était endommagée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אֲדֹנָ֧י יְהוִ֛ה צְבָא֖וֹת</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God of hosts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a specific country will know the Lord. What two ways is this answered in this verse?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un país específico conocerá a Jehová. ¿De qué dos maneras se responde esto en este versículo?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un pays spécifique connaîtra le Seigneur. De quelles deux manières ce verset répond-il à cette affirmation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וְנוֹדַ֤ע יְהוָה֙ לְמִצְרַ֔יִם וְיָדְע֥וּ מִצְרַ֛יִם אֶת־יְהוָ֖ה בַּיּ֣וֹם הַה֑וּא</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sera connu des Égyptiens, Et les Égyptiens connaîtront l'Éternel en ce jour-là;</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dará a conocer a Egipto, y los de Egipto conocerán a Jehová en aquel día.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be known to Egypt, and the Egyptians will know the Lord in that day,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what two things did the Lord say he would do?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le dijo a Isaías que tomaría Su descanso, y ¿desde dónde miraría?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quelles sont les deux choses que le Seigneur a dit qu’il ferait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׳אֶשְׁקוֹטָה׳ ״אֶשְׁקֳטָ֖ה״ וְאַבִּ֣יטָה בִמְכוֹנִ֑י</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regarde tranquillement de ma demeure,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estaré quieto y los miraré desde mi morada,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My rest, And I will look from My dwelling place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will the Lord diminish besides the noise of aliens?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más marchitará el Señor, además del orgullo de los extranjeros?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qu’est-ce que le Seigneur diminuera, à part le bruit des étrangers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זְמִ֥יר עָֽרִיצִ֖ים יַעֲנֶֽה׃ פ</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ont été étouffés les chants de triomphe des tyrans.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harás marchitar el renuevo de los poderosos.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song of the terrible ones will be diminished.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who will wash away the filth of the daughters of Zion?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¿quién lavará la inmundicia de las hijas de Sión?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qui lavera la saleté des filles de Sion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as fruit of taking away his sin, what will he make all the stones of the alter like?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como el fruto de la remoción del pecado, ¿cómo hará con todas las piedras del altar?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en guise de fruit du pardon de son péché, à quoi ressemblera-t-il toutes les pierres de l’autel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כְּאַבְנֵי־גִר֙ מְנֻפָּצ֔וֹת</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Pareilles à des pierres de chaux réduites en poussière;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piedras de cal desmenuzadas,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chalkstones that are beaten to dust,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in the night when a holy festival is kept, one goes with a flute to come into the mountain of the Lord to whom?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en la noche en que se celebra la Pascua, se va con flauta al monte de Jehová, ¿qué titulo se usa para Jehová?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la nuit où l'on célèbre une fête sainte, on va avec une flûte pour se rendre à la montagne du Seigneur, vers qui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אֶל־צ֥וּר יִשְׂרָאֵֽל׃</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 rocher d'Israël.</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Fuerte de Israel.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One of Israel.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the stretching out of his wings fill ?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llenará el extender sus alas?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 remplira le déploiement de ses ailes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רֹֽחַב־אַרְצְךָ֖</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Remplira l'étendue de ton pays,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llenará la anchura de tu tierra,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fill the breadth of Your land,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30:5, what 4 statements describe how did the people who trusted in the shadow of Egypt felt about the ability of Egypt to help them after they arrived there?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30:5, ¿cuáles son las cuatro afirmaciones describen cómo se sintieron las personas que confiaron en la sombra de Egipto acerca de la capacidad de Egipto para ayudarlos después de que llegaron allí?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30:5, quelles sont les quatre déclarations qui décrivent ce que les gens qui avaient fait confiance à l’ombre de l’Égypte ressentaient à propos de la capacité de l’Égypte à les aider après leur arrivée là-bas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׳הִבְאִישׁ׳ ״הֹבִ֔ישׁ״ עַל־עַ֖ם לֹא־יוֹעִ֣ילוּ לָ֑מוֹ לֹ֤א לְעֵ֙זֶר֙ וְלֹ֣א לְהוֹעִ֔יל כִּ֥י לְבֹ֖שֶׁת וְגַם־לְחֶרְפָּֽה׃ ס</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Tous seront confus au sujet d'un peuple qui ne leur sera point utile, Ni pour les secourir, ni pour les aider, Mais qui fera leur honte et leur opprobre.</a:t>
            </a:r>
            <a:endParaRPr b="0" lang="en-US" sz="30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00"/>
                </a:solidFill>
                <a:effectLst/>
                <a:uFillTx/>
                <a:latin typeface="Times New Roman"/>
              </a:rPr>
              <a:t>(es) todos se avergonzarán de un pueblo que no les sirve de nada, ni los socorre ni les trae provecho alguno; antes les será para vergüenza y aun para deshonra. </a:t>
            </a:r>
            <a:endParaRPr b="0" lang="en-US" sz="28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were all ashamed of a people who could not benefit them, Or be help or benefit, But a shame and also a reproach."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23:12, where is the virgin daughter of Sidon told to go even though she will have no rest there also?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23:12, ¿adónde se le dice a la hija virgen de Sidón que vaya aunque allí tampoco tendrá reposo?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23:12, où est-il dit à la fille vierge de Sidon d’aller même si elle n’aura pas de repos là-bas non plus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׳כִּתִּיִּים׳ ״כִּתִּים֙״ ק֣וּמִי עֲבֹ֔רִי</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Lève-toi, passe au pays de Kittim! Même là,</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Levántate para pasar a Quitim,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Arise, cross over to Cyprus;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que le Seigneur</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el Señor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Lord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32:20, those who sow beside all waters are blessed. What is another way of describing these blessed people?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32:20: “¡Dichosos vosotros, los que... dejáis sueltos al buey y al asno!” ¿De qué otra manera se podría describir a estas personas bendecidas?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32:20, ceux qui sèment près de toutes les eaux sont bénis. Comment peut-on autrement décrire ces personnes bénies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מְשַׁלְּחֵ֥י רֶֽגֶל־הַשּׁ֖וֹר וְהַחֲמֽוֹר׃ ס</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laissez sans entraves le pied du boeuf et de l'âne!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dejáis sueltos al buey y al asno!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send out freely the feet of the ox and the donkey.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what words describe what the Lord's people had done against the Him?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¿qué palabras describen lo que el pueblo de Jehová había hecho contra Él?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quels mots décrivent ce que le peuple du Seigneur avait fait contre Lui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לַאֲשֶׁ֛ר הֶעְמִ֥יקוּ סָרָ֖ה בְּנֵ֥י יִשְׂרָאֵֽל׃</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on s'est profondément détourné, Enfants d'Israël!</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quien se rebelaron gravemente los hijos de Israel!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whom the children of Israel have deeply revolted.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happen near the cobra's hole?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sucederá cerca de la cueva de la cobra?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se passera-t-il près du trou du vipère?</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וְשִֽׁעֲשַׁ֥ע יוֹנֵ֖ק עַל־ חֻ֣ר פָּ֑תֶן</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nourrisson s'ébattra sur l'antre de la vipère,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niño de pecho jugará sobre la cueva de la cobra;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nursing child shall play by the cobra’s hole,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is another name God called Mount Zion?  Fill in the blanks:  "To the ______ of the _____ of the Lord of ______." (3 points)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Jehová llamó al monte Sión? Completa los espacios en blanco: "Será traída al _____ del ______ de Jehová de los _________". (3 puntos)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quel autre nom Dieu a-t-il donné au mont Sion ? Complétez les champs : « Au ______ du _____ du Seigneur de ______. » (3 points)</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אֶל־מְק֛וֹם שֵׁם־יְהוָ֥ה צְבָא֖וֹת</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seront apportées là où réside le nom de l'Éternel des armées,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al lugar del nombre de Jehová de los ejércitos,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place of the name of the Lord of hosts,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what accusation from the Lord is similar to saying, what do you mean by grinding the faces of the poor?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¿qué acusación del Señor es similar a decir: ¿Qué significa moler las caras de los pobres?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quelle accusation du Seigneur est semblable à celle de dire : « Que veux-tu dire par écraser le visage des pauvres ?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׳מַלָּכֶם׳ ״מַה־לָּכֶם֙״ תְּדַכְּא֣וּ עַמִּ֔י</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quel droit foulez-vous mon peuple,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pensáis vosotros que trituráis a mi pueblo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do you mean by crushing My people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To whom was it told, "Is it a small thing for you to weary men, but will you weary my God also?"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¿A quién se le dijo: «¿No os basta con ser molestos a los hombres, sino que también lo seáis a mi Dios?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7:13, À qui a-t-il été dit : Est-ce peu pour vous de fatiguer les hommes, et ne fatiguerez-vous pas aussi mon Dieu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from where will Israel and Judah come?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¿de dónde vendrán Israel y Judá?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d’où viendront Israël et Juda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מֵאַרְבַּ֖ע כַּנְפ֥וֹת הָאָֽרֶץ׃</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quatre extrémités de la terre.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desde los cuatro confines de la tierra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four corners of the earth.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what have Syria, Ephraim, and the son of Remaliah done ?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¿qué han hecho Siria, Efraín y el hijo de Remalías?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qu'ont fait la Syrie, Éphraïm et le fils de Remalia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כִּֽי־יָעַ֥ץ עָלֶ֛יךָ</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médite du mal contre toi</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concertado un maligno plan contra ti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plotted evil against you, saying,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when the great trumpet will be blown, what will the the people do who come to Jerusalem from Assyria and Egypt?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cuando se toque con gran trompeta, ¿qué harán los que vendrán de Asiria y Egipto a Jerusalén?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lorsque la grande trompette sonnera, que feront les gens qui viendront à Jérusalem d’Assyrie et d’Égypte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וְהִשְׁתַּחֲו֧וּ לַיהוָ֛ה בְּהַ֥ר הַקֹּ֖דֶשׁ בִּירוּשָׁלִָֽם׃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prosterneront devant l'Éternel, Sur la montagne sainte, à Jérusalem.</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adorarán a Jehová en el monte santo, en Jerusalén.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worship the Lord in the holy mount at Jerusalem.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used to get seeds from the cummin plant?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se utiliza para obtener semillas de la planta del comino?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qu’est-ce qui est utilisé pour obtenir des graines de la plante de cumin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וְכַמֹּ֥ן בַּשָּֽׁבֶט׃</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cumin avec la verge.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comino con una vara.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cummin with a rod.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found like a nest the riches of the people?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riquezas de los pueblos ha hallado semejante a un nido?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qui a trouvé comme un nid les richesses du peuple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mis la main</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mano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hand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שִׁמְעוּ־נָ֖א בֵּ֣ית דָּוִ֑ד</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Ésaïe dit alors: Écoutez donc, maison de David!</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Dijo entonces Isaías: —Oíd ahora, casa de David: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said, "Hear now, O house of David!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what will be similar to how completely the waters cover the sea?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¿qué será similar a cómo las aguas cubrirán completamente el mar?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qu’est-ce qui sera semblable à la façon dont les eaux couvriront complètement la mer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מָלְאָ֣ה הָאָ֗רֶץ דֵּעָה֙ אֶת־ יְהוָ֔ה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terre sera remplie de la connaissance de l'Éternel,</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tierra será llena del conocimiento de Jehová,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earth shall be full of the knowledge of the Lord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what will they do since they said they would flee on horses?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¿Qué harán ya que dijeron que huirían a caballo?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que feront-ils puisqu’ils ont dit qu’ils fuiraient à cheval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תְּנוּס֑וּן</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vous fuirez à la course.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vosotros huiréis.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shall flee!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character trait of the Lord is mentioned when describing that He will bring disaster against the house of evildoers?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rasgo de carácter de Jehová se menciona cuando se describe que Él traerá mal contra la casa de los malignos?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 trait de caractère du Seigneur est mentionné lorsqu’il décrit qu’il fera venir le désastre contre la maison des méchants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וְגַם־ה֤וּא חָכָם֙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Lui aussi, cependant, il est sage,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también es sabio,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also is wise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what summary statement describes the state of Tyre when there is no house and no harbor?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¿qué declaración resumida describe el estado de Tiro cuando no quedar casa ni lugar adonde entrar?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quelle déclaration récapitulative décrit l’état de Tyr lorsqu’il n’y a ni maison ni port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כִּֽי־שֻׁדַּ֤ד</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elle est détruite: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destruida es Tiro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laid waste,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29:4, which direction will Ariel be brought?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29:4, ¿qué será Ariel?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29:4, dans quelle direction Ariel sera-t-il amené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וְשָׁפַלְתְּ֙</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seras abaissée,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serás derribada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be brought down,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which command is repeated twice in this verse?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mandato se da dos veces en este versículo con casi las mismas palabras?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 commandement est répété deux fois dans ce verset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flew to Isaiah ?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voló hacia Isaías?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Qu'est-ce qui a volé vers Ésaïe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אֶחָד֙ מִן־הַשְּׂרָפִ֔ים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l'un des séraphins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uno de los serafines,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one of the seraphim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the Lord will destroy the surface of the covering cast over all people.  What other phrase describes this covering?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Jehová destruirá la cubierta tendida sobre todos los pueblos. ¿Qué otra frase describe esta cubierta?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le Seigneur détruira la couverture qui recouvre tous les peuples. Quelle autre expression décrit cette couverture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וְהַמַּסֵּכָ֥ה הַנְּסוּכָ֖ה עַל־כָּל־הַגּוֹיִֽם׃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couverture qui couvre toutes les nations;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velo que envuelve a todas las naciones.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veil that is spread over all nations.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what will the Lord do concerning Shebna and his office?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¿qué hará Jehová con respecto a Sebna y su lugar?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que dit l’Éternel au sujet du poste de Shebna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וַהֲדַפְתִּ֖יךָ מִמַּצָּבֶ֑ךָ</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chasserai de ton poste,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arrojaré de tu lugar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will drive you out of your office,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When will there be a highway from Egypt to Assyria?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¿Cuándo habrá una calzada de Egipto hasta Asiria?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Quand y aura-t-il une route reliant l’Égypte à l’Assyrie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the inhabitant of Zion should cry out and shout because who is in their midst?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la moradora de Sión debería regocíjarse y cantar, porque ¿quién está en medio de ellos?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l’habitant de Sion devrait crier et hurler, car qui est au milieu d’eux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יִשְׂרָאֵֽל׃פ</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est grand au milieu de toi,</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Santo de Israel.»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great is the Holy One of Israel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הִתְאַזְּר֣וּ וָחֹ֔תּוּ הִֽתְאַזְּר֖וּ וָחֹֽתּוּ׃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Préparez-vous au combat, et vous serez brisés; Préparez-vous au combat, et vous serez brisés.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ceñíos, y seréis quebrantados; preparaos, y seréis quebrantados.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Gird yourselves, but be broken in pieces; Gird yourselves, but be broken in pieces.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for whom are the inhabitants of the land of Tema supposed to bring water?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¿para quiénes deben llevar agua los moradores de tierra de Tema?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à qui les habitants du pays de Théma sont-ils censés apporter de l’eau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צָמֵ֖א</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ont soif;</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Salid a encontrar al sediento;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is thirsty;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5:9, what did Isaiah hear the Lord say would be without inhabitant?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5:9, ¿qué escuchó Isaías que el Señor dijo que quedaría sin habitantes?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5:9, qu’est-ce qu’Ésaïe a entendu le Seigneur dire qui serait sans habitant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גְּדֹלִ֥ים וְטוֹבִ֖ים מֵאֵ֥ין יוֹשֵֽׁב׃</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 grandes et belles maisons n'auront plus d'habitants.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morador las grandes y hermosas.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Great and beautiful ones, without inhabitant.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a lion is not afraid of the voice and noise of whom?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¿las voces de quiénes no espantan al león?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un lion n’a pas peur de la voix et du bruit de qui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יִקָּרֵ֤א עָלָיו֙ מְלֹ֣א רֹעִ֔ים מִקּוֹלָם֙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malgré tous les bergers rassemblés contre lui,</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espantan las voces de una cuadrilla de pastores que se reúne contra él,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a multitude of shepherds is summoned against him,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all these people call ?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¿cómo llama este pueblo a todas estas cosas?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comment tous ces gens appelaient-ils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 אֲשֶׁר־יֹאמַ֛ר הָעָ֥ם הַזֶּ֖ה קָ֑שֶׁר</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ce peuple appelle conjuration;</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todas las cosas que este pueblo llama conspiración,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all that this people call a conspiracy,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say he would ascend above?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¿sobre qué dijo el hijo de la mañana que sobria?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qu’est-ce que le fils de l’aurore a dit qu’il monterait au-dessus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2025-10-28T23:54:32Z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