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Where shall they come and rest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¿Dónde vendrán y acamparán los tábanos y las abejas?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Où viendront-ils se reposer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תִּזְרֵם֙ כְּמ֣וֹ דָוָ֔ה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en disperseras les débris comme une impureté:</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apartarás como a un trapo asqueroso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throw them away as an unclean thing;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 palace of foreigners had become?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¿en qué dijo que se había convertido un alcázar de extranjeros?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qu’un palais d’étrangers était devenu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מֵעִ֔יר</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forte en un tas de ruines;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será ciudad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be a city no more;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Who has seen a great light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¿quién vio la gran luz?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Qui a vu une grande lumière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הַהֹלְכִ֣ים בַּחֹ֔שֶׁךְ</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qui marchait dans les ténèbres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pueblo que andaba en tinieblas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walked in darkness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בְּנַחֲלֵ֣י הַבַּתּ֔וֹת וּבִנְקִיקֵ֖י הַסְּלָעִ֑ים וּבְכֹל֙ הַנַּ֣עֲצוּצִ֔ים וּבְכֹ֖ל הַנַּהֲלֹלִֽים׃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les fentes des rochers, Sur tous les buissons, Et sur tous les pâturages.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valles desiertos, en las cavernas de las piedras, en todos los zarzales y en todas las matas.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desolate valleys and in the clefts of the rocks, And on all thorns and in all pastures.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comparison to when the Lord will make a highway from Assyria, when you say that the Lord's anger is turned away?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comparación con cuando Jehová abra camino desde Asiria, ¿cuándo dirás que la indignación de Jehová se ha apartado?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en comparaison avec le moment où L'Éternel fera une route depuis l'Assyrie, quand vous dites que la colère du Seigneur s'est détournée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בַּיּ֣וֹם הַה֔וּא</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diras en ce jour-là:</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dirás: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who will also join Egypt and Assyria, as a blessing in the midst of the land?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¿quiénes también se unirán a Egipto y Asiria, para bendición en medio de la tierra?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qui rejoindra également l’Égypte et l’Assyrie, comme une bénédiction au milieu du pays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יִהְיֶ֤ה יִשְׂרָאֵל֙ שְׁלִ֣ישִׁיָּ֔ה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Israël sera, lui troisième,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Israel será tercero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Israel will be one of three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When will he who plunders us be no more?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¿cuándo ya no existe el enemigo que representa a los que nos aplastan?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Quand cessera-t-il d’être celui qui nous pille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בְּטֶ֥רֶם בֹּ֖קֶר אֵינֶ֑נּוּ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Avant le matin, ils ne sont plus!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antes de la mañana el enemigo ya no existe.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the morning, he is no more.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two things will be the stability of your times and the strength of salvation?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serán sus riquezas salvadoras?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quelles sont les deux choses qui constitueront la stabilité de votre époque et la force du salut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חָכְמַ֣ת וָדָ֑עַת</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sagesse et l'intelligence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Sabiduría y conocimiento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Wisdom and knowledge will be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"I will give children to be their princes"?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«Y les pondré jóvenes por gobernantes»?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De quelle autre manière a-t-il dit, par exemple : « Je donnerai des enfants pour être leurs princes »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in all God's holy mountain what 2 things will not be done?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en todo el santo monte de Dios ¿Cuáles 2 cosas no se harán?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quelles sont les deux choses qui ne se feront pas sur toute la sainte montagne de Dieu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וְתַעֲלוּלִ֖ים יִמְשְׁלוּ־בָֽם׃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enfants domineront sur eux.</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muchachos serán sus señores.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babes shall rule over them.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the prophecy about the desert of the sea comes like what from the desert, from the terrible land?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¿cómo viene del desierto, de la tierra terrible, la profecía sobre el desierto del mar?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21:1, la prophétie sur le désert de la mer vient du désert, de la terre terrible, comme ça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כְּסוּפ֤וֹת בַּנֶּ֙גֶב֙ לַֽחֲלֹ֔ף</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s'avance l'ouragan du midi,</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torbellino del Neguev,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whirlwinds in the South pass through,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will happen in the world when the Lord's judgments are in the earth?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sucederá en el mundo cuando los juicios de Jehová estén en la tierra?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se passera-t-il dans le monde lorsque les jugements du Seigneur seront sur la terre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לָמְד֖וּ יֹשְׁבֵ֥י תֵבֵֽל׃</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monde apprennent la justice.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moradores del mundo aprenden justicia.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the world will learn righteousness.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be different now since your teachers will not be moved into a corner any more?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será diferente ahora que sus maestros nunca más te serán quitados?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sera différent maintenant que vos enseignants ne seront plus mis au coin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עֵינֶ֖יךָ רֹא֥וֹת אֶת־מוֹרֶֽיךָ׃</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tes yeux verront ceux qui t'instruisent.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tus ojos verán a tus maestros.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your eyes shall see your teachers.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"Give ear and hear my voice"?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“Estad atentos y oíd mi voz”?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Prêtez l'oreille, et écoutez ma voix! »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הַקְשִׁ֥יבוּ וְשִׁמְע֖וּ אִמְרָתִֽי׃</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attentifs, et écoutez ma parole!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atended y oíd mi dicho: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Listen and hear my speech.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What was the purpose of Sargon sending Tartan to Ashdod? (2 points)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¿Cuál fue el propósito de Sargón al enviar a Tartán a Asdod? (2 puntos)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quel était le but de l'envoi de Tartan à Ashdod par Sargon ? (2 points)</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יָרֵ֥עוּ וְלֹֽא־ יַשְׁחִ֖יתוּ</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se fera ni tort ni dommage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harán mal ni dañarán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hurt nor destroy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וַיִּלָּ֥חֶם בְּאַשְׁדּ֖וֹד וַֽיִּלְכְּדָֽהּ׃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vint assiéger Asdod et s'en empara,</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peleó contra Asdod y la tomó,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fought against Ashdod and took it,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will rejoice in the Holy One of Israel?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se gozarán en el Santo de Israel?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se réjouira du Saint d’Israël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 אָדָ֔ם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pauvres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los más pobres de los hombres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poor among men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morning you will make your seed to flourish"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"harás que su simiente brote de mañana"?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au matin tu feras fleurir ta semence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נִטְעֵךְ֙ תְּשַׂגְשֵׂ֔גִי</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tu les plantas, tu les entouras d'une haie,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las plantes, las harás crecer,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you will make your plant to grow,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a girding of sackcloth replace?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ceñimiento de ropas ásperas?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une ceinture de sac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פְּתִיגִ֖יל</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d'un large manteau,</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vestidos de gala,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a rich robe,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things had not been done to help care for the wounds, bruises, and putrefying sores in God's people?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son las tres cosas que no se habían hecho para ayudar a curar las heridas, los moretones y las llagas putrefactas en el pueblo de Dios?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quelles sont les trois choses qui n’ont pas été faites pour aider à soigner les blessures, les contusions et les plaies putréfiantes du peuple de Dieu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לֹא־זֹ֙רוּ֙ וְלֹ֣א חֻבָּ֔שׁוּ וְלֹ֥א רֻכְּכָ֖ה בַּשָּֽׁמֶן׃</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n'ont été ni pansées, ni bandées, Ni adoucies par l'huile.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están curadas ni vendadas ni suavizadas con aceite.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not been closed or bound up, Or soothed with ointment.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how will the children of Israel be gathered when the Lord threshes from the channel of the River to the Brook of Egypt?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¿cómo serán reunidos los hijos de Israel cuando Jehová trille desde el río Éufrates hasta el torrente de Egipto?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comment les enfants d’Israël seront-ils rassemblés lorsque le Seigneur battra depuis le lit du fleuve jusqu’au torrent d’Égypte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תְּלֻקְּט֛וּ לְאַחַ֥ד אֶחָ֖ד</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serez ramassés un à un,</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reunidos uno a uno.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will be gathered one by one,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its wall?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su pared?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son mur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פָּרֹ֥ץ גְּדֵר֖וֹ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abattrai la clôture,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derribaré su cerca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break down its wall,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who is not slain with the sword nor dead in battle?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¿quiénes no es muertos a espada ni muertos en guerra?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qui n’est pas tué par l’épée ni mort au combat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חֲלָלַ֙יִךְ֙ לֹ֣א חַלְלֵי־חֶ֔רֶב</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morts ne périront pas par l'épée,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no son muertos a espada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slain men are not slain with the sword,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Against what did Isaiah have a burden?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¿sobre qué tenía Isaías una profecía?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contre quoi Ésaïe avait-il un fardeau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מִדְבַּר־יָ֑ם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le désert de la mer.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el desierto del mar: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Wilderness of the Sea.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what will the Lord shake His fist over the River?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¿con qué levantará Jehová su mano sobre el río?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quoi L'Éternel brandira-t-il son poing sur le fleuve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וְהֵנִ֥יף יָד֛וֹ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soufflant avec violence: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el poder de su aliento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mighty wind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generous?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generoso?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qualifié de noble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ע֛וֹד לְנָבָ֖ל נָדִ֑יב</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donnera plus à l'insensé le nom de noble,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ruin nunca más será llamado generoso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foolish person will no longer be called generous,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equipment of war was abundant in the house of Jacob?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equipo de guerra era abundante en la casa de Jacob?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équipement de guerre était abondant dans la maison de Jacob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לְמַרְכְּבֹתָֽיו׃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chars sans nombre.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carros son innumerables.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chariots.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the Lord does not delight in the blood of what three animals when offered by his rebellious children?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¿el Señor no se deleita en la sangre de qué tres animales cuando es ofrecida por sus hijos rebeldes?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sont les trois animaux que le Seigneur ne prend pas plaisir à offrir en sacrifice à ses enfants rebelles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וְדַ֨ם פָּרִ֧ים וּכְבָשִׂ֛ים וְעַתּוּדִ֖ים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sang des taureaux, des brebis et des boucs.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sangre de bueyes ni de ovejas ni de machos cabríos.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blood of bulls, Or of lambs or goats.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why will some people be destroyed like fire devouring the stubble? Provide both similar reasons. (Notice this is similar to the "commandments of God" and the "testimony of Jesus" Rev 12:17)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¿por qué algunas personas serán destruidas como el fuego que consume la hojarasca? Proporcione ambas razones similares. (Note que esto es similar a los “mandamientos de Dios” y al “testimonio de Jesús” Apocalipsis 12:17)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pourquoi certains seront-ils détruits comme le feu dévore le chaume ? Donnez deux raisons similaires. (Remarquez que cela est similaire aux « commandements de Dieu » et au « témoignage de Jésus » Apoc 12:17)</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מָאֲס֗וּ אֵ֚ת תּוֹרַת֙ יְהוָ֣ה צְבָא֔וֹת וְאֵ֛ת אִמְרַ֥ת קְדֽוֹשׁ־יִשְׂרָאֵ֖ל נִאֵֽצוּ׃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ont dédaigné la loi de l'Éternel des armées, Et ils ont méprisé la parole du Saint d'Israël.</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desecharon la ley de Jehová de los ejércitos y abominaron la palabra del Santo de Israel.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rejected the law of the Lord of hosts, And despised the word of the Holy One of Israel.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who spoke the words in this verse?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¿quién pronunció las palabras de este versículo?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qui a prononcé les paroles de ce verset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parle.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habla Jehová: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in pain.  In what other way have we been like a woman?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tuvimos dolores. ¿En qué otra manera hemos sido como una mujer?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comme une femme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הָרִ֣ינוּ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conçu,</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Concebimos,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with child,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through what will Assyria be beaten down as with the rod?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¿mediante qué será quebrantada Asiria?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par quoi l’Assyrie sera-t-elle battue comme avec une verge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כִּֽי־מִקּ֥וֹל יְהוָ֖ה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voix de l'Éternel,</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voz de Jehová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through the voice of the Lord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Into what city did Tartan come? (Tartan is the title of a military officer in Assyria and not generally the specific name of a person.)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¿A qué ciudad llegó Tartán? (Tartán es el título de un oficial militar en Asiria y no generalmente el nombre específico de una persona).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20:1, dans quelle ville Tartan est-il entré ? (Tartan est le titre d'un officier militaire en Assyrie et non généralement le nom spécifique d'une personne.)</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 בֹּ֤א תַרְתָּן֙ אַשְׁדּ֔וֹדָה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où Tharthan,</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año en que vino el jefe de los ejércitos a Asdod,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Tartan came to Ashdod,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has become darkened?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ha apagado?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est devenu obscur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עָֽרְבָה֙ כָּל־שִׂמְחָ֔ה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réjouissance a disparu,</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gozo se ha apagado,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joy is darkened,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the Lord gives you what two things?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dos cosas te da el Señor?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quelles sont les deux choses que le Seigneur vous donne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 צָ֖ר וּמַ֣יִם לָ֑חַץ</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dans l'angoisse, Et de l'eau dans la détresse;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pan de congoja y agua de angustia,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bread of adversity and the water of affliction,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what has devoured the earth because the inhapitance of the earth have broken the everlasting covenant?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¿con qué frase comienza la explicación de por qué la tierra fue consumida? — Sé específico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qu’est-ce qui a dévoré la terre parce que les habitants de la terre ont rompu l’alliance éternelle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three things do the rebellious people say to the prophets?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¿cuáles son las tres cosas que el pueblo rebelde dice a los profetas?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quelles sont les trois choses que le peuple rebelle dit aux prophètes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אָלָה֙ אָ֣כְלָה אֶ֔רֶץ</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malédiction dévore le pays,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la maldición consumió la tierra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curse has devoured the earth,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do to the River with His mighty wind?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hará Jehová con el río con el poder de su aliento?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fera L'Éternel au fleuve avec son vent puissant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עַל־הַנָּהָ֖ר בַּעְיָ֣ם רוּח֑וֹ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lèvera sa main sur le fleuve,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su mano sobre el río;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over the River,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from what type of people should we sever ourselves from?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tipo de hombres debemos dejarnos?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quel type de personnes devrions-nous nous séparer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נְשָׁמָ֖ה בְּאַפּ֑וֹ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narines duquel il n'y a qu'un souffle: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aliento está en su nariz!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breath is in his nostrils;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וְלַ֣חֹזִ֔ים לֹ֥א תֶחֱזוּ־לָ֖נוּ נְכֹח֑וֹת דַּבְּרוּ־לָ֣נוּ חֲלָק֔וֹת חֲז֖וּ מַהֲתַלּֽוֹת׃</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aux prophètes: Ne nous prophétisez pas des vérités, Dites-nous des choses flatteuses, Prophétisez des chimères!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profetas: «No nos profeticéis la verdad, sino decidnos cosas halagüeñas, profetizad mentiras;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prophets, "Do not prophesy to us right things; Speak to us smooth things, prophesy deceits.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two messages does God have to help the weary?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¿cuáles son los dos mensajes que tiene Dios para ayudar a los cansados?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quels sont les deux messages que Dieu a pour aider les fatigués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 אֲלֵיהֶ֗ם זֹ֤את הַמְּנוּחָה֙ הָנִ֣יחוּ לֶֽעָיֵ֔ף וְזֹ֖את הַמַּרְגֵּעָ֑ה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disait: Voici le repos, Laissez reposer celui qui est fatigué; Voici le lieu du repos!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dijo: «Éste es el reposo; dad reposo al cansado. Éste es el alivio»,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He said, "This is the rest with which You may cause the weary to rest," And, "This is the refreshing";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take what from the righteous man?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¿qué le quitan los malvados al hombre justo?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que prennent les méchants à l’homme juste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יָסִ֥ירוּ מִמֶּֽנּוּ׃ ס</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enlèvent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justo le quitan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justice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who is exalted?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¿quién es exaltado?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qui est exalté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נִשְׂגָּ֣ב יְהוָ֔ה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est élevé,</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exaltado Jehová,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is exalted,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who will the Lord call to take Shebna's position?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¿a quién llamará Jehová para tomar el puesto de Sebna?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qui le Seigneur appellera-t-il pour prendre la place de Shebna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 לְאֶלְיָקִ֖ים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serviteur Éliakim,</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mi siervo Eliaquim,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servant Eliakim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are told to go to a nation with what two physical characteristics? (2 Points)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las dos características físicas de la nación a la que deben ir los mensajeros veloces? (2 puntos)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quelles sont les deux caractéristiques physiques qui sont données aux messagers rapides ? (2 points)</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אֶל־גּוֹי֙ מְמֻשָּׁ֣ךְ וּמוֹרָ֔ט</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forte et vigoureuse,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nación de elevada estatura y piel brillante,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nation tall and smooth of skin,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their arm every morning?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¿Qué le pedimos además de su misericordia y de que sea brazo de ellos en la mañana?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soutien chaque matin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even though hail may damage the forest and the city may be brought low in humiliation, how is the situation described of those who sow beside all waters?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Cuando caerá granizo en los montes y la ciudad será del todo abatida, ¿cómo se describe la situación de los que siembran junto a todas las aguas?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même si la grêle peut endommager la forêt et que la ville peut être humiliée, comment la situation de ceux qui sèment le long de toutes les eaux est-elle décrite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אַשְׁרֵיכֶ֕ם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Heureux vous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¡Dichosos vosotros,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are you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are the 3 items of finery listed in this verse which the Lord will take away from the haughty daughters? (3 points)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¿cuáles son los tres artículos de gala enumerados en este versículo que el Señor quitará a las hijas altivas? (3 puntos)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quels sont les trois articles de parure énumérés dans ce verset que le Seigneur enlèvera aux filles hautaines ? (3 points)</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הָעֲכָסִ֛ים וְהַשְּׁבִיסִ֖ים וְהַשַּׂהֲרֹנִֽים׃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boucles qui servent d'ornement à leurs pieds, Et les filets et les croissants;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calzado, las redecillas, las lunetas,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jingling anklets, the scarves, and the crescents;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with what shall the destruction decreed overflow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¿con qué se desbordará la destrucción acordada?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de quoi débordera la destruction décrétée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כִּלָּי֥וֹן חָר֖וּץ שׁוֹטֵ֥ף צְדָקָֽה׃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est résolue, elle fera déborder la justice.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destrucción acordada rebosará justicia.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decreed shall overflow with righteousness.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God is the Lord of What?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¿Dios es Jehová de qué?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Dieu est le Seigneur de quoi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אֶת־הַמֶּ֛לֶךְ יְהוָ֥ה צְבָא֖וֹת</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אַף־יְשׁוּעָתֵ֖נוּ בְּעֵ֥ת צָרָֽה׃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notre délivrance au temps de la détresse!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también nuestra salvación en el tiempo de la tribulación.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Our salvation also in the time of trouble.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Against what city did Isaiah have a burden?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¿sobre qué ciudad tenía Isaías una profecía?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contre quelle ville Ésaïe avait-il un fardeau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דַּמָּ֑שֶׂק</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Damas.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Damasco: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Damascus.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sure to the righteous who shuts his eyes from seeing evil?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será seguro para el justo que cierra sus ojos para no ver cosa mala?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qu’est-ce qui sera sûr pour le juste qui ferme les yeux pour ne pas voir le mal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מֵימָ֖יו נֶאֱמָנִֽים׃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l'eau lui sera assurée.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aguas tendrá seguras.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water will be sure.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it will be a very little while till 2 things happen.  One of them is that the fruitful field be esteemed as a forest.  What is the other?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pasará muy poco tiempo hasta que sucedan dos cosas. Una de ellas es que el campo fértil parecerá un bosque. ¿Cuál es la otra?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il faudra très peu de temps avant que deux choses se produisent. L'une d'elles est que le champ fertile soit considéré comme une forêt. Quelle est l'autre chose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מְעַ֣ט מִזְעָ֔ר וְשָׁ֥ב לְבָנ֖וֹן לַכַּרְמֶ֑ל</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se changera en verger,</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en un campo fértil,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Lebanon shall be turned into a fruitful field,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given to the righteous who despise the gain of oppression?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 les dará a los justos que aborrece la ganancia de violencias?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 sera-t-il donné aux justes qui méprisent le gain de l’oppression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לַחְמ֣וֹ נִתָּ֔ן</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lui sera donné,</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le dará su pan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will be given him,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will the traveling companies of Dedanites do?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¿qué harán las compañías itinerantes de Dedán?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que feront les compagnies de voyageurs des Dédanites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phrase emphasizes that death really will be gone forever and God really will wipe away all tears?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frase enfatiza que la muerte realmente desaparecerá para siempre y que Dios realmente enjugará todas las lágrimas?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quelle phrase souligne que la mort disparaîtra vraiment pour toujours et que Dieu essuiera vraiment toutes les larmes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פ</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lo ha dicho.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are the three reasons why I will trust and not be afraid?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tres razones por las que me aseguraré y no temeré?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trois raisons pour lesquelles je ferai confiance et n’aurai pas peur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כִּֽי־עָזִּ֤י וְזִמְרָת֙ יָ֣הּ יְהוָ֔ה וַֽיְהִי־לִ֖י לִֽישׁוּעָֽה׃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ma force et le sujet de mes louanges; C'est lui qui m'a sauvé.</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mi fortaleza y mi canción es Jah, Jehová, quien ha sido salvación para mí.»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Yah, the Lord, is my strength and song; He also has become my salvation.’ "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the Lord tell Isaiah not to say Concerning all that this people call a conspiracy,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¿qué instrucción da Jehová respecto a las cosas que este pueblo llama conspiración?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8:12, Qu'est-ce que l'Éternel a dit à Ésaïe de ne pas dire Au sujet de tout ce que ce peuple appelle une conspiration,</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לֹא־תֹאמְר֣וּן קֶ֔שֶׁר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N'appelez pas conjuration tout ce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llaméis conspiración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say, ‘A conspiracy,’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valiant for mixing intoxicating drink?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hombres fuertes para mezclar bebidas"?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 Malheur à ceux qui ont de la vaillance pour mêler des liqueurs fortes; »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גִּבּוֹרִ֖ים לִשְׁתּ֣וֹת יָ֑יִן</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ont de la bravoure pour boire du vin,</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son valientes para beber vino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mighty at drinking wine,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תָּלִ֔ינוּ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passerez la nuit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pasaréis la noche,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lodge,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what will the Lord do from the channel of the River to the Brook of Egypt?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¿qué hará Jehová desde el río Éufrates hasta el torrente de Egipto?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que fera le Seigneur depuis le lit du fleuve jusqu’au torrent d’Égypte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יַחְבֹּ֧ט יְהוָ֛ה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secouera des fruits,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trillará Jehová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thresh,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types of military defense constructions will be brought low in the day of the Lord?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dos tipos de construcciones de defensa militar serán abatidos en el día de Jehová?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quels sont les deux types de constructions de défense militaire qui seront abattues au jour du Seigneur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כָּל־מִגְדָּ֣ל גָּבֹ֑הַ וְעַ֖ל כָּל־חוֹמָ֥ה בְצוּרָֽה׃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tours, Et contre toutes les murailles fortifiées;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toda torre alta y sobre todo muro fortificado;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 high tower, And upon every fortified wall;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a summary description is provided for the schemes of the schemer.  What is this description?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se ofrece una breve descripción de las armas del tramposo. ¿Cuál es esta descripción?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quelle est la déclaration résumée concernant les armes du fourbe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pernicieuses;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malas;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evil;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introductory phrase describes who the this prophecy is against, that are in a land of trouble and anguish?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frase introductoria describe contra quiénes es esta profecía: aquellos que se encuentran en una tierra de tribulación y angustia?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quelle phrase d’introduction décrit ceux contre qui cette prophétie est adressée, ceux qui sont dans un pays de trouble et d’angoisse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בַּהֲמ֣וֹת נֶ֑גֶב</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Sentence des bêtes du midi:</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las bestias del Neguev: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beasts of the South.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where is the house of Jacob invited to walk?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¿hacia dónde es invitada a caminar la casa de Jacob?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où la maison de Jacob est-elle invitée à marcher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hide His eyes from a rebellious people when they do what?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Dios esconderá Sus ojos de un pueblo rebelde cuando hagan ¿qué?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cachera ses yeux sur un peuple rebelle quand il fera quoi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וּבְפָרִשְׂכֶ֣ם כַּפֵּיכֶ֗ם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étendez vos mains,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extendáis vuestras manos,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spread out your hands,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related to when the rebellious people come to appear before Him to trample His courts. What question did He ask?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hizo una pregunta relacionada con el momento en que el pueblo rebelde se presentara ante Él para pisotear Sus atrios. ¿Qué pregunta hizo?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posé une question concernant le moment où les peuples rebelles se présenteraient devant lui pour fouler aux pieds ses parvis. Quelle question a-t-il posée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מִי־בִקֵּ֥שׁ זֹ֛את מִיֶּדְכֶ֖ם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vous demande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pide esto de vuestras manos,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required this from your hand,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בְּא֥וֹר יְהוָֽה׃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lumière de l'Éternel!</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luz de Jehová.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light of the Lord.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phrase describes the time relationship between when the Lord will bring the high fort walls of Moab down to the ground and when the song will be sung in Judah saying that God will appoint salvation for walls?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frase describe la relación temporal entre el momento en que Jehová abatirá la fortaleza de altos muros de Moab y el momento en que se cantará en Judá el cántico que dice que Dios designará salvación para los muros?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quelle phrase décrit la relation temporelle entre le moment où le Seigneur fera tomber les hauts murs de Moab et le moment où le chant sera chanté en Juda disant que Dieu accordera le salut aux murs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quality does the Lord have?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cualidades tiene Jehová?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qualité possède le Seigneur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נִכְבָּ֑דְתָּ</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manifeste ta gloire;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hiciste glorioso;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are glorified;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¿qué harás con la plata que recubre tus esculturas, y el oro que reviste tus imágenes fundidas?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30:22, que feras-tu de la couverture de tes images d'argent, Et de l'ornement de tes images de fonte d'or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2025-10-28T23:54:43Z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