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place will suffer when Madmenah has fled?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lugar sufrirá cuando Madmena se alborote?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quel endroit souffrira lorsque Madmenah aura fui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יוּכָֽל׃</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peut rien obtenir.</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nada le valdrá.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will not prevail.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11:11, from what 8 places will the Lord recover the remnant of His people?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11:11, ¿de qué ocho lugares recobrará Jehová el resto de su pueblo?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11:11, de quels 8 endroits le Seigneur récupérera-t-il le reste de son peuple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 וּמִמִּצְרַ֜יִם וּמִפַּתְר֣וֹס וּמִכּ֗וּשׁ וּמֵעֵילָ֤ם וּמִשִּׁנְעָר֙ וּמֵ֣חֲמָ֔ת וּמֵאִיֵּ֖י הַיָּֽם׃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Dispersé en Assyrie et en Égypte, A Pathros et en Éthiopie, A Élam, à Schinear et à Hamath, Et dans les îles de la mer.</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Asiria, Egipto, Patros, Etiopía, Elam, Sinar y Hamat, y en las costas del mar.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Assyria and Egypt, From Pathros and Cush, From Elam and Shinar, From Hamath and the islands of the sea.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will the wolf do?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¿Qué hará el lobo?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 fera le loup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וְגָ֤ר זְאֵב֙ עִם־כֶּ֔בֶשׂ</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loup habitera avec l'agneau,</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Morará el lobo con el cordero,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wolf also shall dwell with the lamb,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7:22, From the abundance of milk they give, what shall the man eat ?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7:22, de la abundancia de leche que dan, ¿qué comerá el hombre?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7:22, De l'abondance du lait qu'elles donnent, que mangera l'homme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יֹאכַ֣ל חֶמְאָ֑ה</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Qu'on mangera de la crème,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comerá mantequilla;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eat curds;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When will the indignation cease ?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¿cuándo acabará le furor de Jehová?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Quand cessera l’indignation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כִּי־ע֖וֹד מְעַ֣ט מִזְעָ֑ר</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encore un peu de temps,</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de aquí a muy poco tiempo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yet a very little while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in all God's holy mountain what 2 things will not be done?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en todo el santo monte de Dios ¿Cuáles 2 cosas no se harán?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quelles sont les deux choses qui ne se feront pas sur toute la sainte montagne de Dieu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עֲנִיָּ֥ה עֲנָתֽוֹת׃</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Anathoth!</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pobrecita Anatot!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poor Anathoth!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יָרֵ֥עוּ וְלֹֽא־ יַשְׁחִ֖יתוּ</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se fera ni tort ni dommage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harán mal ni dañarán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not hurt nor destroy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What did the Lord tell Isaiah to do with the message 'Keep on hearing, but do not understand'?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¿Qué le dijo el Señor a Isaías que hiciera con el mensaje “Oíd bien, y no entendáis”?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qu’est-ce que le Seigneur a dit à Ésaïe de faire avec le message « Continuez à entendre, mais vous ne comprenez pas »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לֵ֥ךְ וְאָמַרְתָּ֖ לָעָ֣ם הַזֶּ֑ה</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dit alors: Va, et dis à ce peuple: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—Anda, y dile a este pueblo: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said, "Go, and tell this people: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desolate, there will be many places in the midst of the land that fit a specific description.  What is this description?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habrá muchos lugares en medio de ella que encajarán en una descripción específica. ¿Cuál es esta descripción?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que deviendra le pays après que l'Éternel ait éloigné les hommes?</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וְרַבָּ֥ה הָעֲזוּבָ֖ה</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 immense désert,</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multiplicado los lugares abandonados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forsaken places are many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comforts you, what wall you say about how he felt toward you before?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él te consuela, ¿qué le dices a Dios sobre cómo se sentía antes hacia ti?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vous réconforte, que dites-vous de ce qu’il a ressenti envers vous auparavant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אָנַ֖פְתָּ בִּ֑י</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été irrité contre moi,</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aunque te enojaste contra mí,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Though You were angry with me,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how many of the kings of the nations sleep in glory?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¿cuántos reyes de la tierra yacen con honra?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combien de rois des nations dorment dans la gloire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tous,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of them,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8:12, what did all these people call ?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8:12 ¿cómo llama este pueblo a todas estas cosas?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8:12, comment tous ces gens appelaient-ils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do together but will come to nothing ?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hará unido, pero que no llegará a nada?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qu'est-ce qu'Ésaïe a dit que le peuple faisait ensemble mais qui n'aboutirait à rien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לְכֹ֧ל אֲשֶׁר־יֹאמַ֛ר הָעָ֥ם הַזֶּ֖ה קָ֑שֶׁר</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ce peuple appelle conjuration;</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todas las cosas que este pueblo llama conspiración,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all that this people call a conspiracy,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Who are for signs and wonders in Israel ?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¿Quiénes somos por señales y presagios en Israel?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Qui sont les signes et les prodiges en Israël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אָנֹכִ֗י וְהַיְלָדִים֙ אֲשֶׁ֣ר נָֽתַן־לִ֣י יְהוָ֔ה לְאֹת֥וֹת</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moi et les enfants que l'Éternel m'a donnés,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y los hijos que me dio Jehová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Here am I and the children whom the Lord has given me!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What does every mouth speak ?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¿qué habla toda boca?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Que dit toute bouche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וְכָל־פֶּ֖ה דֹּבֵ֣ר נְבָלָ֑ה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toutes les bouches profèrent des infamies.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toda boca habla despropósitos.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 mouth speaks folly.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13:22, what two sentences describe how soon the prophecy against Babylon will be fulfilled.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13:22, ¿qué dos frases describen cuán pronto se cumplirá la profecía contra Babilonia?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13:22, quelles sont les deux phrases qui décrivent le moment où la prophétie contre Babylone s’accomplira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וְקָר֤וֹב לָבוֹא֙ עִתָּ֔הּ וְיָמֶ֖יהָ לֹ֥א יִמָּשֵֽׁכוּ׃</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temps est près d'arriver, Et ses jours ne se prolongeront pas.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 tiempo está a punto de llegar; no se prolongarán sus días.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Her time is near to come, And her days will not be prolonged."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13:8, in the day of the Lord of Hosts, what will be like flames?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13:8, en el día del Señor de los ejércitos, ¿qué será como llamas?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13:8, au jour du Seigneur des armées, qu’est-ce qui sera comme des flammes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פְּנֵ֥י לְהָבִ֖ים פְּנֵיהֶֽם׃</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visages sont enflammés.</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rostros son como llamaradas.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faces will be like flames.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9:13, The people do not turn to Him who does what to them ?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9:13, ¿el pueblo no se convirtió a aquel que les hace qué cosa?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9:12 (Anglais Ésaïe 9:13), Le peuple ne se tourne pas vers Celui qui leur fait quoi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עֻ֥צוּ עֵצָ֖ה וְתֻפָ֑ר</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Formez des projets, et ils seront anéantis;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Haced planes, y serán anulados;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together, but it will come to nothing;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לֹא־שָׁ֖ב עַד־הַמַּכֵּ֑הוּ</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revient pas à celui qui le frappe,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se convirtió al que lo castigaba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turn to Him who strikes them,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Calno compared to ?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quién se compara Calno?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Calno est-il comparé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כְּכַרְכְּמִ֖ישׁ כַּלְנ֑וֹ</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Calno comme de Carkemisch?</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 Calno como Carquemis,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Calno like Carchemish?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10:23, What will the lord of hosts make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10:23, ¿Qué hará Jehová de los ejércitos?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10:23, Que fera l’Éternel des armées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כָלָ֖ה וְנֶחֱרָצָ֑ה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cette destruction qui a été résolue,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consumará el exterminio ya determinado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make a determined end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7:17, What words describe what the Lord will bring them with the king of Assyria?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7:17, ¿qué palabras describen lo que Jehová les traerá con el rey de Asiria?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7:17, quelles paroles décrivent ce que le Seigneur leur apportera avec le roi d’Assyrie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יָמִים֙ אֲשֶׁ֣ר לֹא־בָ֔אוּ לְמִיּ֥וֹם סוּר־אֶפְרַ֖יִם מֵעַ֣ל יְהוּדָ֑ה אֵ֖ת מֶ֥לֶךְ אַשּֽׁוּר׃ פ</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jours tels qu'il n'y en a point eu Depuis le jour où Éphraïm s'est séparé de Juda</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días cuales nunca vinieron desde el día en que Efraín se apartó de Judá (esto es, al rey de Asiria).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days that have not come since the day that Ephraim departed from Judah."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9:10, What kind of trees are cut down and will be replaced with cedars ?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9:10, ¿qué tipo de árboles serán cortarados y reemplazados por cedros?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9:9 (Anglais Ésaïe 9:10), quels types d’arbres sont coupés et seront remplacés par des cèdres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שִׁקְמִ֣ים גֻּדָּ֔עוּ</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sycomores ont été coupés,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cortaron los sicómoros,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sycamores are cut down,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with what shall the destruction decreed overflow ?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¿con qué se desbordará la destrucción acordada?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de quoi débordera la destruction décrétée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will the Lord do with his tears?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hará Jehová con sus lágrimas?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 fera L'Éternel de ses larmes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כִּלָּי֥וֹן חָר֖וּץ שׁוֹטֵ֥ף צְדָקָֽה׃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destruction est résolue, elle fera déborder la justice.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destrucción acordada rebosará justicia.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destruction decreed shall overflow with righteousness.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13:11, in the day of the Lord, what will He do to the proud?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13:11, en el día de Jehová, ¿qué hará Él con los soberbios?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13:11, au jour du Seigneur, que fera-t-il aux orgueilleux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וְהִשְׁבַּתִּי֙ גְּא֣וֹן זֵדִ֔ים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ferai cesser l'orgueil des hautains,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cese la arrogancia de los soberbios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halt the arrogance of the proud,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16:11, for whom will God's heart resound like a harp?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16:11, ¿para quiénes vibrarán como un arpa las entrañas de Jehová?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16:11, pour qui le cœur de Dieu résonnera-t-il comme une harpe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מֵעַ֣י לְמוֹאָ֔ב</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 comme une harpe,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Moab,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Moab,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7:8, Who is head of Damascus?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7:8, ¿quién es la cabeza de Damasco?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7:8, qui est le chef de Damas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וְרֹ֥אשׁ דַּמֶּ֖שֶׂק רְצִ֑ין</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Retsin est la tête de Damas.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cabeza de Damasco, Rezín;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head of Damascus is Rezin.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 what did Isaiah receive concerning Babylon?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 ¿qué recibió Isaías acerca de Babilonia?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 qu’a reçu Ésaïe concernant Babylone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The rest of the trees of his forest Will be so few in number That who may write them.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El resto de los árboles de su bosque será tan escaso que cualquiera podrá contarlos.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10:19, Le reste des arbres de sa forêt Sera si peu nombreux Que quiconque pourra les écrire.</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אֲרַיָּ֙וֶךְ֙ דִּמְעָתִ֔י</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vous arrose de mes larmes,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regaré con mis lágrimas,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drench you with my tears,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That a child may write them.</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enfant en écrirait le nombre.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un niño las escriba.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child may write them.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what will cease ?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¿qué se acabará?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10:25, qu’est-ce qui cessera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וְכָ֣לָה זַ֔עַם</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châtiment cessera,</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acabará mi furor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indignation will cease,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would be their prey ?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¿quiénes serían despojados?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serait leur proie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לִהְי֤וֹת אַלְמָנוֹת֙ שְׁלָלָ֔ם</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faire des veuves leur proie,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despojar a las viudas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widows may be their prey,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This question makes them realize they have no one to help them when desolation comes. What is this question?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se les hace una pregunta a quienes despojan a los pobres del pueblo de Dios. Esta pregunta les hace comprender que no tienen a nadie que los ayude cuando llega la desolación. ¿Cuál es esta pregunta?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Cette question leur fait comprendre qu'ils n'ont personne pour les aider lorsque la désolation survient. Quelle est cette question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עַל־מִי֙ תָּנ֣וּסוּ לְעֶזְרָ֔ה</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qui fuirez-vous, pour avoir du secours,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quién os acogeréis para que os ayude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whom will you flee for help?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8:9, What did Isaiah tell the people from far countries to do ?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8:9, ¿Qué les dijo Isaías a las personas de tierras lejanas que hicieran?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8:9, qu’est-ce qu’Ésaïe a dit aux gens des pays lointains de faire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וְהַֽאֲזִ֔ינוּ כֹּ֖ל מֶרְחַקֵּי־אָ֑רֶץ</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Prêtez l'oreille, vous tous qui habitez au loin!</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todos los que sois de lejanas tierras: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Give ear, all you from far countries.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9:17, Who will the Lord have no mercy on ?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9:17, ¿de quién no tendrá misericordia el Señor?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9:16 (Anglais Ésaïe 9:17), De qui le Seigneur n’aura-t-il pas pitié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13:17, who will the Lord bring against the wicked and haughty Babylon?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13:17, ¿a quién traerá Jehová contra los impíos y los soberbios Babilonia?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13:17, qui L'Éternel enverra-t-il contre Babylone la méchante et hautaine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וְאֶת־יְתֹמָ֤יו וְאֶת־אַלְמְנֹתָיו֙ לֹ֣א יְרַחֵ֔ם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avoir pitié de leurs orphelins et de leurs veuves;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de sus huérfanos y viudas tendrá misericordia;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have mercy on their fatherless and widows;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 What shall come from the stem of Jesse?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 ¿Qué saldrá del tronco de Isaí?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 que sortira du tronc d’Isaï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וְיָצָ֥א חֹ֖טֶר</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un rameau sortira</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Saldrá una vara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shall come forth a Rod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13:7, what clause is similar to saying that all hands will be limp?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13:7, ¿qué cláusula es similar a decir: toda mano se debilitará?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13:7, quelle clause est similaire à celle qui dit que toutes les mains seront flasques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וְכָל־לְבַ֥ב אֱנ֖וֹשׁ יִמָּס׃</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tout coeur d'homme est abattu.</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todo corazón humano.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man’s heart will melt,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Why will the yoke be destroyed ?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¿Por qué se pudrirá el yugo?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Pourquoi le joug sera-t-il détruit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מִפְּנֵי־שָֽׁמֶן׃</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tú eres mi ungido.»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anointing oil.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What is Assyria called ?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¿Cómo se describe a Asiria?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10:5, comment s'appelle l'Assyrie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שֵׁ֣בֶט אַפִּ֑י וּמַטֶּה־ה֥וּא בְיָדָ֖ם זַעְמִֽי׃</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verge de ma colère! La verge dans sa main, c'est l'instrument de ma fureur.</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Vara y bastón de mi furor, en su mano he puesto mi ira.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rod of My anger And the staff in whose hand is My indignation.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After cursing their king and their God, where will they look ?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después de maldecir a su rey y a su Dios, ¿qué hará con su rostro?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Après avoir maudit leur roi et leur Dieu, où regarderont-ils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הִנְנִ֛י מֵעִ֥יר עֲלֵיהֶ֖ם אֶת־מָדָ֑י</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j'excite contre eux les Mèdes,</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yo despierto contra ellos a los medos,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I will stir up the Medes against them,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וּפָנָ֥ה לְמָֽעְלָה׃</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tournera les yeux en haut;</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levantando el rostro con altivez.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 upward.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what character trait summarizes Moab's haughtiness, pride, and wrath?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¿qué rasgo de carácter resume la arrogancia y el altivez de Moab?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16:6, quel trait de caractère résume l’arrogance, l’orgueil et la colère de Moab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גֵּ֣א מְאֹ֑ד</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fierté</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muy grandes son su soberbia,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is very proud—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from where will you draw water with joy?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¿De dónde sacaréis aguas con alegría?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12:3, d’où puiserez-vous l’eau avec joie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מִמַּעַיְנֵ֖י הַיְשׁוּעָֽה׃</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 sources du salut,</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las fuentes de la salvación.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wells of salvation.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7:9, What will happen if you do not believe?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7:9 ¿Qué pasará si no crees?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7:9, que se passera-t-il si vous ne croyez pas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תֵאָמֵֽנוּ׃ ס</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ne subsisterez pas.</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cierto no permaneceréis.”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you shall not be established." ’ "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hewn down ?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cortados?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abattu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וְרָמֵ֤י הַקּוֹמָה֙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grands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árboles de gran altura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of high stature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It is mentioned that men rejoice as they do which activity that is similar to how they rejoice in the harvest?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¿Cómo se compara la alegría de la gente delante de Dios al repartirse un botín?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il est mentionné que les hommes se réjouissent lorsqu'ils font quelle activité est similaire à la façon dont ils se réjouissent lors de la moisson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14:19, Lucifer is treated like those who go down to the stones of the pit or like whom?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14:19, ¿como quién es tratado Lucero, como aquellos que descienden al fondo de la fosa?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14:19, Astre brillant est traité comme ceux qui descendent dans les pierres de la fosse ou comme qui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יָגִ֖ילוּ בְּחַלְּקָ֥ם שָׁלָֽל׃</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pousse des cris d'allégresse au partage du butin.</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gozan al repartirse un botín.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men rejoice when they divide the spoil.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Who shall the people not be afraid of ?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¿de quién no temerá el pueblo?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De qui le peuple ne craindrait-il pas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מֵֽאַשּׁ֑וּר</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crains pas l'Assyrien!</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temas de Asiria.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be afraid of the Assyrian.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humbled ?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derribados?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humilié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וְהַגְּבֹהִ֖ים יִשְׁפָּֽלוּ׃</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élevés sont abattus.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altos serán derribados.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haughty will be humbled.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כְּפֶ֥גֶר מוּבָֽס׃</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cadavre foulé aux pieds.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un cadáver pisoteado.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corpse trodden underfoot.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applicable is this purpose of the Lord?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¿cuán ampliamente aplicable es este propósito de Jehová?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dans quelle mesure ce dessein du Seigneur est-il applicable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זֹ֛את הָעֵצָ֥ה הַיְּעוּצָ֖ה עַל־כָּל־הָאָ֑רֶץ</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résolution prise contre toute la terre,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el plan acordado contra toda la tierra,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purpose that is purposed against the whole earth,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be used for burning and fuel of fire  ?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se usará para quemar y combustible del fuego?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qu'est-ce qui sera utilisé pour brûler et alimenter le feu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כָל־סְאוֹן֙ סֹאֵ֣ן בְּרַ֔עַשׁ וְשִׂמְלָ֖ה מְגוֹלָלָ֣ה בְדָמִ֑ים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toute chaussure qu'on porte dans la mêlée, Et tout vêtement guerrier roulé dans le sang,</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 calzado que lleva el guerrero en el tumulto de la batalla y todo manto revolcado en sangre,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 warrior’s sandal from the noisy battle, And garments rolled in blood,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6:12, Once the land is utterly destroyed, where will the forsaken places be many?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6:12, una vez que la tierra esté hecha un desierto, ¿dónde se multiplicarán los lugares abandonados?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6:12, lorsque l'Éternel aura éloigné les hommes, où sera ce qui deviendra un immense désert?</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 הָאָֽרֶץ׃</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le pays devienne</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del país.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nation's people are described as the sand of the sea ?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¿los habitantes de qué nación son descritos como la arena del mar?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quel peuple est décrit comme le sable de la mer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אִם־יִהְיֶ֞ה עַמְּךָ֤ יִשְׂרָאֵל֙ כְּח֣וֹל הַיָּ֔ם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ton peuple, ô Israël, serait comme le sable de la mer,</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aunque tu pueblo, Israel, sea como las arenas del mar,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though your people, O Israel, be as the sand of the sea,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Isaiah asked what will they do in this specific day. What day is he talking about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Isaías preguntó qué harían en ese día específico. ¿A qué día se refiere?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Ésaïe demande ce qu'ils feront ce jour-là. De quel jour parle-t-il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וּמַֽה־תַּעֲשׂוּ֙ לְי֣וֹם פְּקֻדָּ֔ה</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ferez-vous au jour du châtiment,</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qué haréis en el día del castigo?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will you do in the day of punishment,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is the Lord's hand stretched?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¿hasta dónde se extiende la mano de Jehová?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jusqu’où s’étend la main du Seigneur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וְזֹ֛את הַיָּ֥ד הַנְּטוּיָ֖ה עַל־כָּל־הַגּוֹיִֽם׃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main étendue sur toutes les nations.</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ésta es la mano extendida contra todas las naciones.»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this is the hand that is stretched out over all the nations.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where is the Holy One of Israel at the time this verse is fulfilled?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¿dónde está el Santo de Israel en el momento en que se cumple este versículo?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où est le Saint d’Israël au moment où ce verset s’accomplit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כִּֽי־גָד֥וֹל בְּקִרְבֵּ֖ךְ</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Saint d'Israël.</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grande es en medio de ti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your midst!"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where should the lamb be sent?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 dónde debe enviarse el cordero?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où l’agneau doit-il être envoyé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שִׁלְחוּ־כַ֥ר מֹשֵֽׁל־אֶ֖רֶץ</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 les agneaux au souverain du pays,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Enviad cordero al señor de la tierra,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Send the lamb to the ruler of the land,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Who is asked to lift up her voice?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¿a quién se le pide que grite en alta voz?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à qui est-il demandé d’élever la voix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בַּת־גַּלִּ֑ים</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fille de Gallim!</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hija de Galim;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daughter of Gallim!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did the Lord say should be done with their eyes?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dijo el Señor que se debía hacer con los ojos?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qu’est-ce que le Seigneur a dit qu’il fallait faire à leurs yeux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הָשַׁ֑ע</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bouche-lui les yeux,</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ciega sus ojos,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shut their eyes;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10:21, What will the remnant of Jacob do toward God?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10:21, ¿qué hará un resto de Jacob para con Dios fuerte?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10:21, que fera le reste de Jacob envers Dieu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the noise of a multitude or the noise of the kingdoms is from which people gathered together?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¿el estruendo de multitud o el estruendo de ruido de reinos proviene de quiénes reunidos?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le bruit d’une multitude ou le bruit des royaumes provient de quels peuples rassemblés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גּוֹיִם֙ נֶֽאֱסָפִ֔ים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nations rassemblées: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naciones reunidas: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of nations gathered together!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kind of stones will the Lord be for both the houses of Israel ?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clase de piedras será Jehová para las dos casas de Israel?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De quelles pierres l’Éternel sera-t-il pour les deux maisons d’Israël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וּלְאֶ֣בֶן נֶ֠גֶף וּלְצ֨וּר מִכְשׁ֜וֹל לִשְׁנֵ֨י בָתֵּ֤י יִשְׂרָאֵל֙</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aussi une pierre d'achoppement, Un rocher de scandale pour les deux maisons d'Israël,</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 las dos casas de Israel, por piedra para tropezar, por tropezadero para caer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a stone of stumbling and a rock of offense To both the houses of Israel,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what will the Lord of hosts lift up in the manner of Egypt on the sea?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¿qué hizo Jehová de los ejércitos en el camino de Egipto sobre el mar?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10:26, que fera l’Éternel des armées à la manière de l’Égypte sur la mer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וּמַטֵּ֙הוּ֙ עַל־הַיָּ֔ם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même qu'il leva son bâton sur la mer,</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vara sobre el mar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His rod was on the sea,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in addition to slaying the wicked, what will the Rod or Branch do with the rod of His mouth and the breath of His lips?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además de matar a la impío, ¿qué hará la vara con la vara de su boca y el espíritu de sus labios?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en plus de tuer les méchants, que fera la verge ou le rameau avec la verge de sa bouche et le souffle de ses lèvres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וְהִֽכָּה־אֶ֙רֶץ֙</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frappera la terre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Herirá la tierra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shall strike the earth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Where will the Lord of hosts kindle a burning?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¿dónde encenderá Jehová de los ejércitos una hoguera?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10:16, Où l'Éternel des armées allumera-t-il un feu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כְּבֹד֛וֹ</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sous sa magnificence,</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debajo de su gloria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under his glory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שְׁאָ֥ר יָשׁ֖וּב</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reviendra,</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Un resto volverá,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remnant will return,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rod?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el bastón?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d'une verge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כְּהָנִ֥יף שֵׁ֙בֶט֙ וְאֶת־מְרִימָ֔יו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la verge faisait mouvoir celui qui la lève,</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el bastón levantara al que lo levanta!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if a rod could wield itself against those who lift it up,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who sleep in glory?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¿quiénes yacen con honra?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qui dort dans la gloire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כָּל־מַלְכֵ֥י גוֹיִ֖ם</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rois des nations,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los reyes de la tierra,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kings of the nations,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Whom shall you hallow ?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¿a quién santificaréis?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Qui sanctifierez-vous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אֶת־יְהוָ֥ה צְבָא֖וֹת אֹת֣וֹ תַקְדִּ֑ישׁוּ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l'Éternel des armées que vous devez sanctifier,</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Jehová de los ejércitos, a él santificad;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Him you shall hallow;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in addition to what the "children" might do, why is slaughter prepared for them?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además de lo que los “hijos” pudieran hacer, ¿por qué se prepara un matadero para ellos?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en plus de ce que les « enfants » pourraient faire, pourquoi un massacre est-il préparé pour eux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בַּעֲוֺ֣ן אֲבוֹתָ֑ם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cause de l'iniquité de leurs pères!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maldad de sus padres;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iniquity of their fathers,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10:24, The Lord God of host is addressing his people who dwells in what location ?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10:24, ¿a su pueblo que mora en qué lugar se dirige el Señor Jehová de los ejércitos?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10:24, le Seigneur Dieu des armées s'adresse à son peuple qui habite dans quel lieu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צְבָא֔וֹת אַל־תִּירָ֥א עַמִּ֛י יֹשֵׁ֥ב צִיּ֖וֹן</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mon peuple, qui habites en Sion,</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morador de Sión,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My people, who dwell in Zion,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7:11, How was Ahaz supposed to ask for a sign ?  ( name 2 ways )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7:11, ¿cómo se suponía que Acaz debía pedir una señal? (Nombra 2 maneras)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7:11, comment Achaz était-il censé demander un signe ? (nommez 2 manières)</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10:29, what word does Isaiah use to describe Ramah ?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10:29, ¿qué palabra usa Isaías para describir a Ramá?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10:29, quel mot Isaïe utilise-t-il pour décrire Rama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חָֽרְדָה֙ הָֽרָמָ֔ה</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Rama tremble,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Ramá tembló y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Ramah is afraid,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12:2, what are the three reasons why I will trust and not be afraid?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12:2, ¿cuáles son las tres razones por las que me aseguraré y no temeré?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12:2, quelles sont les trois raisons pour lesquelles je ferai confiance et n’aurai pas peur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כִּֽי־עָזִּ֤י וְזִמְרָת֙ יָ֣הּ יְהוָ֔ה וַֽיְהִי־לִ֖י לִֽישׁוּעָֽה׃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l'Éternel, l'Éternel est ma force et le sujet de mes louanges; C'est lui qui m'a sauvé.</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mi fortaleza y mi canción es Jah, Jehová, quien ha sido salvación para mí.»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Yah, the Lord, is my strength and song; He also has become my salvation.’ "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Where will the desolation come from ?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¿De dónde vendrá el desastre?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 D’où viendra la désolation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וּלְשׁוֹאָ֖ה מִמֶּרְחָ֣ק תָּב֑וֹא</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ruine qui du lointain fondra sur vous?</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llegue de lejos el desastre?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desolation which will come from afar?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14:23, with what will the Lord of hosts sweep "Babylon"?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14:23, ¿con qué barrerá Jehová a “Babilonia”?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14:23, avec quoi L'Éternel des armées balayera-t-il « Babylone »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וְטֵֽאטֵאתִ֙יהָ֙ בְּמַטְאֲטֵ֣א הַשְׁמֵ֔ד</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la balaierai avec le balai de la destruction,</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barreré con escobas de destrucción»,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sweep it with the broom of destruction,"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13:17, what words describe how the Medes will feel about certain metals?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13:17, ¿qué palabras describen cómo se sentirán los medos acerca de ciertos metales?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13:17, quels mots décrivent ce que les Mèdes ressentiront à l’égard de certains métaux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אֲשֶׁר־כֶּ֙סֶף֙ לֹ֣א יַחְשֹׁ֔בוּ וְזָהָ֖ב לֹ֥א יַחְפְּצוּ־בֽוֹ׃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ne font point cas de l'argent, Et qui ne convoitent point l'or.</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se ocuparán de la plata ni codiciarán oro.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will not regard silver; And as for gold, they will not delight in it.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הַעְמֵ֣ק שְׁאָ֔לָה א֖וֹ הַגְבֵּ֥הַּ לְמָֽעְלָה׃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demande-le, soit dans les lieux bas, soit dans les lieux élevés.</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demandándola ya sea de abajo en lo profundo o de arriba en lo alto.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ask it either in the depth or in the height above."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11:7, what will both the lion and ox do?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11:7 ¿Qué harán el león y el buey?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11:7, que feront le lion et le bœuf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וְאַרְיֵ֖ה כַּבָּקָ֥ר יֹֽאכַל־תֶּֽבֶן׃</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lion, comme le boeuf, mangera de la paille.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león, como el buey, comerá paja.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lion shall eat straw like the ox.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has found like a nest the riches of the people?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riquezas de los pueblos ha hallado semejante a un nido?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qui a trouvé comme un nid les richesses du peuple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יָדִי֙</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mis la main</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mano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hand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7:15, What will the son of the virgin know to choose  ?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7:15, ¿Qué sabrá escoger el hijo de la virgen?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7:15, Que saura choisir le fils de la vierge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וּבָח֥וֹר בַּטּֽוֹב׃</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choisir le bien.</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escoger lo bueno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choose the good.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of what have we heard?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hemos oído?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16:6, qu’avons-nous entendu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שָׁמַ֥עְנוּ גְאוֹן־מוֹאָ֖ב</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entendons l'orgueil du superbe Moab,</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Hemos oído de la soberbia de Moab;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heard of the pride of Moab—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that helps them realize that their glory will benefit no one they care about.  What question is asked?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a quienes les quitan lo que es justo a los pobres del pueblo de Dios se les plantea una pregunta que les ayuda a comprender que su gloria no beneficiará a nadie que les importe. ¿Qué pregunta se plantea?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 qui les aide à comprendre que leur gloire ne profitera à personne. Quelle question est posée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וְאָ֥נָה תַעַזְב֖וּ כְּבוֹדְכֶֽם׃</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où laisserez-vous votre gloire?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dónde dejaréis vuestras riquezas?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where will you leave your glory?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11:9, because the earth shall be full of the knowledge of the Lord, where will they not hurt nor destroy?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11:9, porque la tierra será llena del conocimiento de Jehová, ¿dónde no harán mal ni dañarán?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11:9, parce que la terre sera remplie de la connaissance du Seigneur, où ne fera-t-on ni tort ni destruction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14:8, what will the cypress and ceders of Lebanon say once the Lord has broken the staff of the wicked?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14:8, ¿qué dirán los cipreses y los cedros del Líbano una vez que Jehová haya quebrado el bastón de los impíos?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14:8, que diront les cyprès et les cèdres du Liban une fois que L'Éternel aura brisé le bâton des méchants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מֵאָ֣ז שָׁכַ֔בְתָּ לֹֽא־יַעֲלֶ֥ה הַכֹּרֵ֖ת עָלֵֽינוּ׃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ta chute: Depuis que tu es tombé, personne ne monte pour nous abattre.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diciendo: “Desde que tú pereciste, no ha subido cortador contra nosotros.”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‘Since you were cut down, No woodsman has come up against us.’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14:21, what might the "children" of "Babylon" do across the world?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14:21, ¿qué podrían hacer los “hijos” de “Babilonia” en todo el mundo?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14:21, que pourraient faire les « enfants » de « Babylone » à travers le monde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וּמָלְא֥וּ פְנֵֽי־תֵבֵ֖ל עָרִֽים׃</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remplir le monde d'ennemis! -</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llenen de ciudades la faz del mundo.»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fill the face of the world with cities."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what will strangers do when they join with Israel?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¿qué harán los extranjeros cuando se unan a Israel?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que feront les étrangers lorsqu’ils se joindront à Israël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וְנִסְפְּח֖וּ עַל־בֵּ֥ית יַעֲקֹֽב׃</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s'uniront à la maison de Jacob.</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agregarán a la familia de Jacob.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cling to the house of Jacob.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12:5, who knows that the Lord has done excellent things?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12:5, ¿quién sabe que el Señor ha hecho cosas excelentes?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12:5, qui sait que L'Éternel a fait des choses excellentes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׳מְיֻדַּעַת׳ ״מוּדַ֥עַת״ זֹ֖את בְּכָל־הָאָֽרֶץ׃</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Qu'elles soient connues par toute la terre!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sabido esto por toda la tierra.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known in all the earth.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taken away from your shoulder ?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hombro?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votre épaule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יָס֤וּר סֻבֳּלוֹ֙ מֵעַ֣ל שִׁכְמֶ֔ךָ</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fardeau sera ôté de dessus ton épaule,</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 carga será quitada de tu hombro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his burden will be taken away from your shoulder,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 הַ֣ר קָדְשִׁ֑י</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toute ma montagne sainte;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todo mi santo monte,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all My holy mountain,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the glory of Moab will be despised in what period of time?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¿en qué período de tiempo será abatida la gloria de Moab?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à quelle époque la gloire de Moab sera-t-elle méprisée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בְּשָׁלֹ֤שׁ שָׁנִים֙ כִּשְׁנֵ֣י שָׂכִ֔יר</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trois ans, comme les années d'un mercenaire,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«Dentro de tres años, como los años de un jornalero,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"Within three years, as the years of a hired man,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11:12, when the Lord recovers the remnant of His people, in addition to Israel whom will he gather?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11:12, cuando Jehová recobrare el resto de su pueblo, además de Israel, ¿a quiénes reunirá?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11:12, lorsque le Seigneur récupérera le reste de son peuple, en plus d’Israël, qui rassemblera-t-il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וּנְפֻצ֤וֹת יְהוּדָה֙ יְקַבֵּ֔ץ</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recueillera les dispersés de Juda,</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reunirá a los esparcidos de Judá.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gather together the dispersed of Judah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7:10, Who spoke again to Ahaz ?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7:10, ¿Quién volvió a hablar a Acaz?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7:10, Qui parla encore à Achaz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וַיּ֣וֹסֶף יְהוָ֔ה דַּבֵּ֥ר אֶל־אָחָ֖ז לֵאמֹֽר׃</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parla de nouveau à Achaz, et lui dit:</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Habló también Jehová a Acaz, diciendo: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spoke again to Ahaz, saying,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what is broken that used to harm Philistia?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¿qué se ha quebrado que solía herir a Filistea?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qu’est-ce qui est brisé et qui nuit à la Philistie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נִשְׁבַּ֖ר שֵׁ֣בֶט מַכֵּ֑ךְ</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ce que la verge qui te frappait est brisée!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haberse quebrado la vara del que te hería;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rod that struck you is broken;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16:12, even though Moab will pray, what will be the result?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16:12, aunque Moab orará, ¿cuál será el resultado?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16:12, même si Moab prie, quel sera le résultat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2025-10-28T23:47:03Z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