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shall the holy seed be ?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será la simiente santa?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Quelle sera la sainte postérité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וְהִֽתְנַחֲל֣וּם בֵּֽית־יִשְׂרָאֵ֗ל</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d'Israël les possédera</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de Israel los poseerá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of Israel will possess them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words describe the remnant of Moab after three years?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palabras describen los sobrevivientes de Moab dentro de tres años?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quels mots décrivent le reste de Moab après trois ans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מְעַ֛ט מִזְעָ֖ר ל֥וֹא כַבִּֽיר׃ ס</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sera peu de chose, presque rien.</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sobrevivientes serán pocos, pequeños y débiles.»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will be very small and feeble."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did the Lord do when he said that he would surely do what he has purposed?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hizo Jehová cuando dijo: "Ciertamente se hará de la manera que lo he pensado"?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qu’a fait L'Éternel lorsqu’il a dit qu’il ferait certainement ce qu’il avait prévu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נִשְׁבַּ֛ע יְהוָ֥ה צְבָא֖וֹת לֵאמֹ֑ר</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l'a juré, en disant:</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juró diciendo: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has sworn, saying,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from where did Lucifer come?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¿desde dónde vino Lucero?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14:12, d’où vient l’Astre brillant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נָפַ֥לְתָּ מִשָּׁמַ֖יִם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 voilà tombé du ciel,</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caíste del cielo,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fallen from heaven,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also called Lucifer or Babylon say he would be like?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¿cómo dijo que sería el hijo de la mañana, también llamado Lucero, o Babilonia?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à quoi ressemblerait le fils de l’aurore, également appelé Astre brillant ou Babylone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אֶדַּמֶּ֖ה לְעֶלְיֽוֹן׃</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semblable au Très Haut.</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seré semejante al Altísimo.”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be like the Most High.’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what did he do at Michmash ?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¿qué hizo en Micmas?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qu'a-t-il fait à Michmash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 קֹ֖דֶשׁ מַצַּבְתָּֽהּ׃ פ</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sainte postérité renaîtra de ce peuple.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el tronco, la simiente santa.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holy seed shall be its stump."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יַפְקִ֥יד כֵּלָֽיו׃</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ses bagages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contará su ejército.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attended to his equipment.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How do the carved images of the kingdoms of the idols compare to those of Jerusalem and Samaria?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¿cómo se comparan las imágenes de los reinos de los ídolos con las de Jerusalén y de Samaria?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comment les images sculptées des royaumes des idoles se comparent-elles à celles de Jérusalem et de Samarie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וּפְסִ֣ילֵיהֶ֔ם מִירֽוּשָׁלִַ֖ם וּמִשֹּׁמְרֽוֹן׃</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avait plus d'images qu'à Jérusalem et à Samarie,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cuyas imágenes eran más que las de Jerusalén y de Samaria;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carved images excelled those of Jerusalem and Samaria,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is stretched out still ?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está todavía extendida?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qu'est-ce qui est encore étendu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what city is described as the glory of kingdoms?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¿qué ciudad es descrita como hermosura de reinos?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quelle ville est décrite comme la gloire des royaumes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בָבֶל֙</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Babylone,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Babilonia,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Babylon,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in what type of geological area is the noise of a multitude heard?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¿en qué tipo de zona geológica se oye el estruendo de multitud?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dans quel type de zone géologique entend-on le bruit d’une multitude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montagnes,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montes,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mountains,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2 animals would roam upon the hills ?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dos animales vagarían por los montes?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quels sont les deux animaux qui errent sur les collines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the cry of what two places will be heard as far as Jahaz?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¿el gritar de qué dos lugares se oirá hasta Jahaza?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le cri de quels deux endroits sera entendu jusqu’à Jahaz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לְמִשְׁלַ֣ח שׁ֔וֹר וּלְמִרְמַ֖ס שֶֽׂה׃ פ</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lâchera le boeuf, et la brebis en foulera le sol.</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Quedarán para pasto de los bueyes y para ser pisoteados por las ovejas.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will become a range for oxen And a place for sheep to roam.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world?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el mundo?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 monde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וּפָקַדְתִּ֤י עַל־תֵּבֵל֙ רָעָ֔ה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monde pour sa malice,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Castigaré al mundo por su maldad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punish the world for its evil,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with what will the Lord shake His fist over the River?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¿con qué levantará Jehová su mano sobre el río?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avec quoi L'Éternel brandira-t-il son poing sur le fleuve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וְהֵנִ֥יף יָד֛וֹ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soufflant avec violence: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el poder de su aliento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His mighty wind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Where will the Lord God of hosts make a determined end ?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¿Dónde consumará el Señor, Jehová de los ejércitos, el exterminio ya determinado?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Où le Seigneur, l'Éternel des armées, fera-t-il une fin déterminée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כָּל־הָאָֽרֶץ׃ ס</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l'accomplira dans tout le pays.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all the land.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Assyria said he put down the inhabitants like what?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¿cómo dijo Asiria que derribó los pueblos?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l'Assyrie a dit qu'il avait réprimé les habitants comme quoi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וְאוֹרִ֥יד כַּאבִּ֖יר יוֹשְׁבִֽים׃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un héros, j'ai renversé ceux qui siégeaient sur des trônes;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derribé como un valiente a los que estaban sentados.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have put down the inhabitants like a valiant man.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to do?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hiciera?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qu’a-t-on dit à Achaz de faire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וַתִּזְעַ֤ק חֶשְׁבּוֹן֙ וְאֶלְעָלֵ֔ה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et Élealé poussent des cris,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gritarán,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Heshbon and Elealeh will cry out,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אֵ֠לָיו הִשָּׁמֵ֨ר וְהַשְׁקֵ֜ט</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dis-lui: Sois tranquille,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dile: “Cuídate y ten calma;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to him: ‘Take heed, and be quiet;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people be toward each other?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¿cómo reaccionará cada persona al ver a los demás?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les gens se comporteront-ils les uns envers les autres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אֶל־רֵעֵ֙הוּ֙ יִתְמָ֔הוּ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regardent les uns les autres avec stupeur;</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asombrará cada cual al mirar a su compañero;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amazed at one another;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do ?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hará Jehová de los ejércitos?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Que fera l’Éternel des armées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שׁ֔וֹט</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agitera le fouet contre lui,</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el látigo contra él,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stir up a scourge for him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What will the Lord punished in Assyria ? (2 points )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¿Qué castigará el Señor en Asiria? (2 puntos)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Que punira l'Éternel en Assyrie ? (2 points)</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אֶפְקֹ֗ד עַל־פְּרִי־גֹ֙דֶל֙ לְבַ֣ב מֶֽלֶךְ־אַשּׁ֔וּר וְעַל־תִּפְאֶ֖רֶת ר֥וּם עֵינָֽיו׃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roi d'Assyrie pour le fruit de son coeur orgueilleux, Et pour l'arrogance de ses regards hautains.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castigará el fruto de la soberbia del corazón del rey de Asiria y la arrogante altivez de sus ojos.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say, "I will punish the fruit of the arrogant heart of the king of Assyria, and the glory of his haughty looks."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two kings went up to Jerusalem to make war against it ?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dos reyes subieron contra Jerusalén para combatirla?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Quels sont les deux rois qui montèrent à Jérusalem pour lui faire la guerre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רְצִ֣ין מֶֽלֶךְ־אֲ֠רָם וּפֶ֨קַח בֶּן־רְמַלְיָ֤הוּ מֶֽלֶךְ־יִשְׂרָאֵל֙</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Retsin, roi de Syrie, monta avec Pékach, fils de Remalia, roi d'Israël,</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Rezín, rey de Siria, y Peka hijo de Remalías, rey de Israel,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Rezin king of Syria and Pekah the son of Remaliah, king of Israel,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happened after Isaiah went to the prophetess?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sucedió después de que Isaías llegó a la profetisa?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 s’est-il passé après qu’Ésaïe soit allé voir la prophétesse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How and where was the land oppressed ?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¿dónde llenará de gloria al final la tierra de Zabulón y la tierra de Neftalí?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où remplira-t-il de gloire le pays de Zabulon et le pays de Nephtali à la fin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וַתַּ֖הַר וַתֵּ֣לֶד בֵּ֑ן</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conçut, et elle enfanta un fils.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concibió y dio a luz un hijo.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conceived and bore a son.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What 2 characteristics of the heart are mentioned in this verse ?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¿cuáles son las dos características del corazón que se mencionan en este versículo?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quelles sont les deux caractéristiques du cœur mentionnées dans ce verset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בְּגַאֲוָ֛ה וּבְגֹ֥דֶל לֵבָ֖ב לֵאמֹֽר׃</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disent avec orgueil et fierté:</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dicen con soberbia y con altivez de corazón: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say in pride and arrogance of heart: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In contrast to all the kings of the nations, what happens to Lucifer like an abominable branch?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a diferencia de todos los reyes de la tierra, ¿qué le sucede a Lucero, como un vástago abominable?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Contrairement à tous les rois des nations, qu'arrive-t-il à Astre brillant comme une branche abominable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הָשְׁלַ֤כְתָּ מִֽקִּבְרְךָ֙</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toi, tu as été jeté loin de ton sépulcre,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tú echado eres de tu sepulcro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are cast out of your grave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Against whom was the Lord's word sent ?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¿contra quién lanzó una palabra el Señor?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Contre qui la parole du Seigneur a-t-elle été envoyée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 שָׁלַ֥ח אֲדֹנָ֖י בְּיַעֲקֹ֑ב</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envoie une parole à Jacob:</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Señor lanzó una palabra contra Jacob,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sent a word against Jacob,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Who has seen a great light ?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¿quién vio la gran luz?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Qui a vu une grande lumière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הָעָם֙ הַהֹלְכִ֣ים בַּחֹ֔שֶׁךְ</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 qui marchait dans les ténèbres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pueblo que andaba en tinieblas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who walked in darkness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With what will the thickets of the forests cut down?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¿con qué se cortará la espesura del bosque?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10:34, Avec quoi couperont-ils les buissons des forêts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דֶּ֤רֶךְ הַיָּם֙ עֵ֣בֶר הַיַּרְדֵּ֔ן גְּלִ֖יל הַגּוֹיִֽם׃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contrée voisine de la mer, au delà du Jourdain, Le territoire des Gentils.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mar, de aquel lado del Jordán, en Galilea de los gentiles.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way of the sea, beyond the Jordan, In Galilee of the Gentiles.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בַּבַּרְזֶ֑ל</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le fer</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hierro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iron,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What happened afterwards to the lands that were lightly esteemed?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¿Qué pasó al fin con las tierras de Zabulón y de Neftalí?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8:23 (Anglais Ésaïe 9:1), qu’est-il finalement arrivé aux terres de Zabulon et de Nephtali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וְהָאַחֲר֖וֹן הִכְבִּ֑יד</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temps à venir couvriront de gloire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al fin llenará de gloria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afterward more heavily oppressed her,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the Moabites to in their streets?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los moabitas en sus calles?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les Moabites dans leurs rues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חָ֣גְרוּ שָׂ֑ק</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couverts de sacs;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vestirán de ropas ásperas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clothe themselves with sackcloth;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Who does the Lord say these people rejoice in ?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¿con quién dice Jehová que se regocija este pueblo?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de qui ce peuple se réjouit-il, selon le Seigneur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וּמְשׂ֥וֹשׂ אֶת־רְצִ֖ין וּבֶן־רְמַלְיָֽהוּ׃</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s'est réjoui au sujet de Retsin et du fils de Remalia,</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regocijó con Rezín y con el hijo de Remalías,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rejoice in Rezin and in Remaliah’s son;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destroyed because of the anointing oil ?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se pudrirá por cuanto tú eres mi ungido?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que la graisse va éclater?</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וְחֻבַּ֥ל עֹ֖ל</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fera éclater le joug.</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yugo se pudrirá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yoke will be destroyed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hide?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esconda?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doit-il cacher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8:5, Who said to whom that these people refuse the waters of Shiloah?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8:5, ¿Quién le dijo a quién que este pueblo se negaron las aguas de Siloé?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8:5, Qui a dit à qui ce peuple refuse les eaux de Siloé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סַתְּרִי֙ נִדָּחִ֔ים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Cache ceux que l'on poursuit,</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esconde a los desterrados,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Hide the outcasts,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what came in the year that King Ahaz died?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¿qué sucedió el año en que murió el rey Acaz?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que s’est-il passé l’année de la mort du roi Achaz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הַמַּשָּׂ֥א הַזֶּֽה׃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esta profecía: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burden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Fill in the blank:  Keep on _____but do not _______________; Keep on __________, but do not _________________________.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completa el espacio en blanco: _____ bien, y no ___________; _____ por cierto, pero no _______________.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remplissez le vide : Vous ________, et vous ne __________ __________; Vous _______, et vous ne ______ _______.</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שָׁמ֙וֹעַ֙ וְאַל־תָּבִ֔ינוּ וּרְא֥וּ רָא֖וֹ וְאַל־תֵּדָֽעוּ׃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entendrez, et vous ne comprendrez point; Vous verrez, et vous ne saisirez point.</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bien, y no entendáis; ved por cierto, pero no comprendáis.”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‘Keep on hearing, but do not understand; Keep on seeing, but do not perceive.’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shall the child eat who is to be born?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deberá comer el niño que ha de nacer?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7:15, que mangera l’enfant qui va naître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חֶמְאָ֥ה וּדְבַ֖שׁ יֹאכֵ֑ל</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mangera de la crème et du miel,</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y miel,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Curds and honey He shall eat,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the Lord tell Isaiah not to say Concerning all that this people call a conspiracy,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¿qué instrucción da Jehová respecto a las cosas que este pueblo llama conspiración?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8:12, Qu'est-ce que l'Éternel a dit à Ésaïe de ne pas dire Au sujet de tout ce que ce peuple appelle une conspiration,</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לֹא־תֹאמְר֣וּן קֶ֔שֶׁר</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N'appelez pas conjuration tout ce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llaméis conspiración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say, ‘A conspiracy,’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words are used to describe the Lord of Hosts?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palabras se utilizan para describir Jehová de los ejércitos?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quels mots sont utilisés pour décrire le Seigneur des armées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וַיֹּ֣סֶף יְהוָ֔ה דַּבֵּ֥ר אֵלַ֛י ע֖וֹד לֵאמֹֽר׃</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parla encore, et me dit:</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Otra vez volvió Jehová a hablarme, diciendo: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also spoke to me again, saying: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who will the Lord drench with his tears? (2 points)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¿de qué dos lugares regará Jehová con sus lágrimas? (2 puntos)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qui L'Éternel arrosera-t-il de ses larmes ? (2 points)</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חֶשְׁבּ֖וֹן וְאֶלְעָלֵ֑ה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Élealé!</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Heshbon and Elealeh;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other three things will be done by those who say something like: is this the man who shook kingdoms?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otras tres cosas harán quienes digan algo como: "¿Es este aquel varón que trastornaba los reinos?"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trois autres choses que feront ceux qui disent quelque chose comme : est-ce là l’homme qui a ébranlé les royaumes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רֹאֶ֙יךָ֙ אֵלֶ֣יךָ יַשְׁגִּ֔יחוּ אֵלֶ֖יךָ יִתְבּוֹנָ֑נוּ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te voient fixent sur toi leurs regards, Ils te considèrent attentivement:</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hacia ti los que te vean; te contemplarán, diciendo: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see you will gaze at you, And consider you, saying: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What was Isaiah instructed not to do ?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¿qué se le ordenó a Isaías no hacer?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qu’est-ce qu’Ésaïe a reçu pour instruction de ne pas faire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וְיִסְּרֵ֕נִי מִלֶּ֛כֶת בְּדֶ֥רֶךְ הָֽעָם־הַזֶּ֖ה לֵאמֹֽר׃</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m'avertit de ne pas marcher dans la voie de ce peuple: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advirtió que no caminara por el camino de este pueblo, diciendo: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instructed me that I should not walk in the way of this people, saying: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where will the daughters of Moab be like a wondering bird thrown out of the nest?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¿dónde estarán las hijas de Moab como un ave espantada que huye de su nido?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où seront les filles de Moab comme un oiseau errant jeté hors de son nid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מַעְבָּרֹ֖ת לְאַרְנֽוֹן׃</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passage de l'Arnon. -</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vados del Arnón.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fords of the Arnon.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How many have moved his wing or opened his mouth ?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¿cuántos han movido sus alas o han abierto su boca?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10:14, Combien ont remué son aile ou ouvert sa bouche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Where was Syria's force deployed?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¿con quién fue confederada Siria?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 où la force syrienne était-elle déployée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הָיָה֙ נֹדֵ֣ד כָּנָ֔ף וּפֹצֶ֥ה פֶ֖ה וּמְצַפְצֵֽף׃</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n'a remué l'aile, Ni ouvert le bec, ni poussé un cri. -</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hubo quien moviera un ala ni abriera el pico para graznar.»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was no one who moved his wing, Nor opened his mouth with even a peep."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could they not do ?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no pudieron hacer?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 ne pouvaient-ils pas faire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יָכֹ֖ל לְהִלָּחֵ֥ם עָלֶֽיהָ׃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 put l'assiéger.</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la pudieron tomar.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could not prevail against it.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in what place will the oppressors of Israel be their servants?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¿en qué lugar los opresores de Israel serán sus siervos?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dans quel lieu les oppresseurs d’Israël seront-ils leurs serviteurs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אַדְמַ֣ת יְהוָ֔ה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l'Éternel,</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Jehová.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the Lord;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אֲרָ֖ם עַל־אֶפְרָ֑יִם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sont campés en Éphraïm.</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—Siria se ha confederado con Efraín.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"Syria’s forces are deployed in Ephraim."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is cut down to the ground because he said he would sit higher than the stars of God. Where did he say this?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fue derribado a tierra porque dijo: "Subiré al cielo. En lo alto, junto a las estrellas de Dios,". ¿En qué lo dijo?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de l'aurore est abattu parce qu'il a dit qu'il s'assiérait plus haut que les étoiles de Dieu. Où a-t-il dit cela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אָמַ֤רְתָּ בִֽלְבָבְךָ֙</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disais en ton coeur:</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decías en tu corazón: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said in your heart: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how many people will remain in the Land?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¿cuántas personas permanecerán en la tierra?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combien de personnes resteront dans le pays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בָּהּ֙ עֲשִׂ֣רִיָּ֔ה וְשָׁ֖בָה וְהָיְתָ֣ה לְבָעֵ֑ר</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s'il y reste encore un dixième des habitants, Ils seront à leur tour anéantis.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 queda aún en ella la décima parte, ésta volverá a ser destruida;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yet a tenth will be in it, And will return and be for consuming,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Ephraim ?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Efraín?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d’Éphraïm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אֶפְרַ֙יִם֙ שֹׁמְר֔וֹן</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Samarie est la tête d'Éphraïm,</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Efraín es Samaria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of Ephraim is Samaria,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brought over them the waters of the rivers?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hizo pasar sobre ellos aguas de ríos?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Qui a fait venir sur eux les eaux des fleuves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הִנֵּ֣ה אֲדֹנָי֩ מַעֲלֶ֨ה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va faire monter</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por tanto, que el Señor hace subir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therefore, behold, the Lord brings up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sun will do when the day of the Lord comes?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 el sol cuando llegue el día de Jehová?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le soleil fera lorsque le jour du Seigneur viendra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חָשַׁ֤ךְ הַשֶּׁ֙מֶשׁ֙ בְּצֵאת֔וֹ</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soleil s'obscurcira dès son lever,</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sol se oscurecerá al nacer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sun will be darkened in its going forth,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has spoken this word since that time concerning whom?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¿sobre quiénes ha hablado Jehová esta palabra desde entonces?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L'Éternel a prononcé cette parole depuis ce temps-là à l’égard de qui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אֶל־מוֹאָ֖ב</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Moab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Moab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did God make to cease?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¿qué hizo cesar Jehová?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qu’est-ce que Dieu a fait cesser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הֵידָ֥ד הִשְׁבַּֽתִּי׃</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fait cesser les cris de joie.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hecho cesar el grito del lagarero.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made their shouting cease.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what distinguishes God's sanctified ones and His mighty ones from other people?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¿qué distingue a los consagrados de Dios y a sus valientes de otras personas?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qu’est-ce qui distingue les sanctifiés de Dieu et ses puissants des autres personnes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עַלִּיזֵ֖י גַּאֲוָתִֽי׃</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se réjouissent de ma grandeur.</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se alegran con mi gloria.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rejoice in My exaltation."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the Lord will give you rest from what 3 things?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¿de qué 3 cosas te dará Jehová descanso?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de quelles trois choses L'Éternel vous donnera du repos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מֵֽעָצְבְּךָ֖ וּמֵרָגְזֶ֑ךָ וּמִן־הָעֲבֹדָ֥ה הַקָּשָׁ֖ה אֲשֶׁ֥ר עֻבַּד־בָּֽךְ׃</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tes fatigues et tes agitations, Et après la dure servitude qui te fut imposée,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 trabajo, de tus temores y de la dura servidumbre en que te hicieron servir,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your sorrow, and from your fear and the hard bondage in which you were made to serve,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born unto us ?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nació?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est né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כִּי־יֶ֣לֶד יֻלַּד־לָ֗נוּ</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un enfant nous est né,</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un niño nos ha nacido,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unto us a Child is born,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adversaries of Judah?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los enemigos de Judá?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aux adversaires de Juda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prophecied to be destroyed like what two cities?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se profetiza que Babilonia será destruida, ¿al igual que qué dos ciudades?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Babylone est prophétisée comme devant être détruite comme deux villes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כְּמַהְפֵּכַ֣ת אֱלֹהִ֔ים אֶת־סְדֹ֖ם וְאֶת־עֲמֹרָֽה׃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Sodome et Gomorrhe, que Dieu détruisit.</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Sodoma y Gomorra, a las que trastornó Dios.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 when God overthrew Sodom and Gomorrah.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Two reasons are given why the Lord not have mercy on their fatherless and widows. One reason is because every mouth speaks folly.  What is the other reason?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se dan dos razones por las que el Señor no tiene misericordia de sus huérfanos ni de sus viudas. Una es porque toda boca habla locuras. ¿Cuál es la otra?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deux raisons sont avancées pour lesquelles le Seigneur n'a pas pitié des orphelins et des veuves. La première est que toutes les bouches profèrent des inepties. Laquelle est l'autre raison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כֻלּוֹ֙ חָנֵ֣ף וּמֵרַ֔ע</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tous sont des impies et des méchants,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todos son falsos y malignos,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everyone is a hypocrite and an evildoer,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stretched out still ?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está todavía extendida?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10:4, qu'est-ce qui est encore étendu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What did Isaiah say about himself?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¿Qué dijo Isaías acerca de sí mismo?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qu’a dit Ésaïe à propos de lui-même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אֽוֹי־לִ֣י כִֽי־נִדְמֵ֗יתִי כִּ֣י אִ֤ישׁ טְמֵֽא־שְׂפָתַ֙יִם֙ אָנֹ֔כִי</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je dis: Malheur à moi! je suis perdu, car je suis un homme dont les lèvres sont impures,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dije: «¡Ay de mí que soy muerto!, porque siendo hombre inmundo de labios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said: "Woe is me, for I am undone! Because I am a man of unclean lips,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summary statement did the Lord of hosts use when saying he would cut off the name, remnant, offspring, and posterity from Babylon?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¿qué declaración resumida utilizó Jehová de los ejércitos cuando dijo que cortaría el nombre y el sobreviviente, hijo y nieto de Babilonia?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 déclaration récapitulative L'Éternel des armées a-t-il utilisée lorsqu’il a déclaré qu’il retrancherait le nom, le reste, la descendance et la postérité de Babylone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וְקַמְתִּ֣י עֲלֵיהֶ֔ם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me lèverai contre eux,</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me levantaré contra ellos»,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 will rise up against them,"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יִכָּרֵ֑תוּ</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anéantis;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destruidos.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cut off;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doing what in anger?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se describe que hizo Babilonia con ira?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décrit Babylone comme faisant avec colère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רֹדֶ֤ה בָאַף֙ גּוֹיִ֔ם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colère subjuguait les nations,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se enseñoreaba de las naciones con ira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ruled the nations in anger,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in relation to the spoiler what is Moab told to do with the outcasts?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en relación con el devastador, ¿qué se le dice a Moab que haga con los desterrados?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en ce qui concerne le spoiler, que doit faire Moab avec les parias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הֱוִי־סֵ֥תֶר לָ֖מוֹ מִפְּנֵ֣י שׁוֹדֵ֑ד</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pour eux un refuge contre le dévastateur!</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sé para ellos un escondedero de la presencia del devastador;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a shelter to them from the face of the spoiler.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vine of Sibmah?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las vides de Sibma?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 la vigne de Sibma?</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שַׁדְמוֹת֩ חֶשְׁבּ֨וֹן אֻמְלָ֜ל</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campagnes de Hesbon languissent;</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campos de Hesbón fueron talados,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fields of Heshbon languish,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 words show how Assyria did not intend to seize the spoil?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palabras muestran que Asiria no tenía la intención de solo quitar los despojos?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10:7, quels mots montrent que l’Assyrie n’avait pas l’intention de s’emparer du butin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לֹא־כֵ֣ן יְדַמֶּ֔ה וּלְבָב֖וֹ לֹא־כֵ֣ן יַחְשֹׁ֑ב</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n'en juge pas ainsi, Et ce n'est pas là la pensée de son coeur;</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él no lo pensará así, ni su corazón lo imaginará de esta manera,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does not mean so, Nor does his heart think so;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what have Syria, Ephraim, and the son of Remaliah done ?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¿qué han hecho Siria, Efraín y el hijo de Remalías?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qu'ont fait la Syrie, Éphraïm et le fils de Remalia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כִּֽי־יָעַ֥ץ עָלֶ֛יךָ</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médite du mal contre toi</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concertado un maligno plan contra ti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plotted evil against you, saying,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T or F Ahaz agree to test the Lord ?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¿Verdadero o falso? ¿Acaz acepta probar Jehová?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Achaz accepte-t-il vraiment de mettre le Seigneur à l'épreuve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What was Isaiah told to take and write on ? Be specific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tomara y escribiera? Sea específico.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 qu'est-ce qu'Isaïe a reçu comme instruction de prendre et d'écrire ? Soyez précis.</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קַח־לְךָ֖ גִּלָּי֣וֹן גָּד֑וֹל</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une grande table,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 una tabla grande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a large scroll,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how many people shall wail when the foundations of Kir Hareseth are stricken?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¿cuántos aullarán en gran manera por las tortas de uvas de Kir-hareset?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combien de personnes se lamenteront lorsque les fondations de Kir Hareseth seront renversées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Moab aullará. En gran manera,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shall wail.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With what does Isaiah say God spoke with him? Be specific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¿de qué manera dice Isaías que Dios le habló? Sea específico.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de quoi Dieu lui a-t-il parlé ? Soyez précis.</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 כְּחֶזְקַ֣ת הַיָּ֑ד</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m'a parlé l'Éternel, quand sa main me saisit,</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habló de esta manera con mano fuerte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spoke thus to me with a strong hand,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not to do ?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no hiciera?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qu’est-ce qu’Achaz a été interdit de faire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אַל־תִּירָ֗א וּלְבָבְךָ֙ אַל־יֵרַ֔ךְ</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rien, Et que ton coeur ne s'alarme pas,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ni se turbe tu corazón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fear or be fainthearted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when and who said that within three years the glory of Moab will be despised?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¿cuándo y quién dijo que dentro de tres años será abatida la gloria de Moab?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quand et qui a dit que dans trois ans la gloire de Moab serait méprisée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דִּבֶּ֣ר יְהוָה֮ לֵאמֹר֒</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maintenant l'Éternel parle, et dit:</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ahora Jehová ha hablado, diciendo: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now the Lord has spoken, saying,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וְלֹֽא־אֲנַסֶּ֖ה אֶת־יְהוָֽה׃</a:t>
            </a:r>
            <a:r>
              <a:rPr b="0" sz="3200" strike="noStrike" u="none">
                <a:solidFill>
                  <a:srgbClr val="ffff00"/>
                </a:solidFill>
                <a:effectLst/>
                <a:uFillTx/>
                <a:latin typeface="Times New Roman"/>
              </a:rPr>
              <a:t> </a:t>
            </a:r>
            <a:r>
              <a:rPr b="0" sz="3200" strike="noStrike" u="none">
                <a:solidFill>
                  <a:srgbClr val="ffff00"/>
                </a:solidFill>
                <a:effectLst/>
                <a:uFillTx/>
                <a:latin typeface="Times New Roman"/>
              </a:rPr>
              <a:t>(False)</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tenterai pas l'Éternel. (Faux)</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pondré a prueba Jehová! (Falso)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I test the Lord!" (False)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been found like a nest ?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se ha encontrado como un nido?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qu'est-ce qui a été trouvé comme nid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לְחֵ֣יל הָֽעַמִּ֔ים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richesses des peuples,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riquezas de los pueblos.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the people,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Where did the 2 kings go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¿A dónde subieron Rezín, rey de Siria, y Peka hijo de Remalías, rey de Israel?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Où sont allés les deux rois</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יְר֣וּשָׁלִַ֔ם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Jérusalem,</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subieron contra Jerusalén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went up to Jerusalem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what two sentences describe the belt of the Branch or Rod?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¿cuáles son las dos frases que describen el cinturón del Renuevo o Vara?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quelles sont les deux phrases qui décrivent la ceinture du Rameau ou de la Tige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צֶ֖דֶק אֵז֣וֹר מָתְנָ֑יו וְהָאֱמוּנָ֖ה אֵז֥וֹר חֲלָצָֽיו׃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justice sera la ceinture de ses flancs, Et la fidélité la ceinture de ses reins.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la justicia cinto de sus caderas, y la fidelidad ceñirá su cintura.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Righteousness shall be the belt of His loins, And faithfulness the belt of His waist.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 man do in addition to fleeing to his own land?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hombre además de huir a su tierra?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chaque homme en plus de fuir vers son propre pays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אֶל־עַמּוֹ֙ יִפְנ֔וּ</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se tournera vers son peuple,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mirará hacia su pueblo,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will turn to his own people,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who did what do the staff of the wicked and the scepter of the rulers?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¿quién hizo qué hacen el bastón de los impíos y el cetro de los señores?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qui a fait quoi, le bâton des méchants et le sceptre des dominateurs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שָׁבַ֥ר יְהוָ֖ה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brisé</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Quebrantó Jehová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broken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Who told Isaiah to take a large scroll and write on it ?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¿Quién le dijo a Isaías que tomara una tabla grande y escribiera en él?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Qui a dit à Ésaïe de prendre un grand rouleau et d’écrire dessus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does "hell" do for "Babylon" to meet him at his coming in addition to making the kings stand-up from their thrones?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para que “Babilonia” lo reciba en su venida, además de hacer que los reyes se levanten de sus sillas?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 l’enfer » pour que « Babylone » l’accueille à sa venue en plus de faire lever les rois de leurs trônes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עוֹרֵ֨ר לְךָ֤ רְפָאִים֙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réveille devant toi les ombres,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despertó a los muertos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stirs up the dead for you,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For how long will the kingdom be established ?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¿Por cuánto tiempo será confirmado el reino?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Jusqu'à quand le royaume sera-t-il établi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וּבִצְדָקָ֑ה מֵעַתָּה֙ וְעַד־עוֹלָ֔ם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maintenant et à toujours: Voilà ce que fera</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ahora y para siempre.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that time forward, even forever.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staff?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la vara?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 bâton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כְּהָרִ֥ים מַטֶּ֖ה לֹא־עֵֽץ׃</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le bâton soulevait celui qui n'est pas du bois!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levantara la vara al que no es un leño!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if a staff could lift up, as if it were not wood!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Who will brings the kings of Assyria upon you ?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¿Quién traerá sobre ti los reyes de Asiria?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Qui fera venir contre toi les rois d'Assyrie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יָבִ֨יא יְהוָ֜ה עָלֶ֗יךָ</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hará venir sobre ti,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bring the king of Assyria upon you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which day comes with cruelty, wrath, and fierce anger?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¿qué día será terrible y vendrá con indignación y ardor de ira?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quel jour est marqué par la cruauté, la colère et la fureur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יוֹם־יְהוָה֙ בָּ֔א</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jour de l'Éternel arrive,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día de Jehová viene: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day of the Lord comes,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dijo Jehová: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said to me,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has not turned away ?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 lo que no ha cesado?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ne s'est pas détourné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they shall bow down among the prisoners without whom?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se inclinarán entre los presos ¿sin quién?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בִּלְתִּ֤י</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sujet de cette question n'est pas dans LSG</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mí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Without Me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Lucifer will not be honored in his death because he did what two things?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Lucero no será honrado en su muerte porque hizo ¿qué dos cosas?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Astre brillant ne sera pas honoré dans sa mort parce qu’il a fait quelles deux choses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כִּֽי־אַרְצְךָ֥ שִׁחַ֖תָּ עַמְּךָ֣ הָרָ֑גְתָּ</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détruit ton pays, tu as fait périr ton peuple: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destruiste tu tierra, mataste a tu pueblo.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destroyed your land And slain your people.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how are the descendants of the viper described?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¿cómo se describen los descendientes de la víbora?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comment sont décrits les descendants de un basilic?</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וּפִרְי֖וֹ שָׂרָ֥ף מְעוֹפֵֽף׃</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fruit sera un dragon volant.</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fruto será una serpiente voladora.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offspring will be a fiery flying serpent.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own the strangers?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tomará posesión de los extraños?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à qui appartiendront les étrangers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2025-10-28T23:47:14Z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