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וָאֶקְרַב֙ אֶל־הַנְּבִיאָ֔ה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m'étais approché de la prophétesse;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llegué a la profetisa,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went to the prophetess,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in what way will the Root of Jesse be like a banner?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¿de qué manera será la raíz de Isaí como un pendón para los pueblos?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de quelle manière la racine de Jessé sera-t-elle comme une bannière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אֵלָ֖יו גּוֹיִ֣ם יִדְרֹ֑שׁוּ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tourneront vers lui,</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buscada por las gentes;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Gentiles shall seek Him,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T or F, the Lord has divided the nation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Verdadero o Falso, el Señor ha dividido la gente.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Vrai ou Faux, le Seigneur a divisé la nation.</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הִרְבִּ֣יתָ הַגּ֔וֹי ׳לֹא׳ ״ל֖וֹ״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rends le peuple nombreux,</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Multiplicaste la gente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multiplied the nation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בְּרִיחֶ֕הָ עַד־צֹ֖עַר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fugitifs se sauvent jusqu'à Tsoar,</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fugitivos huirán hasta Zoar,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fugitives shall flee to Zoar,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is the reason for lifting up a banner, raising one's voice, and waving one's hand?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 es el propósito de levantar bandera, alzar la voz y alzar la mano?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 est la raison pour laquelle on élève une bannière, on élève la voix et on agite la main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וְיָבֹ֖אוּ פִּתְחֵ֥י נְדִיבִֽים׃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franchissent les portes des tyrans!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entren por puertas de jefes.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enter the gates of the nobles.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a Rod shall come forth from what?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saldrá una vara?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de quoi sortira une verge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מִגֵּ֣זַע יִשָׁ֑י</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tronc d'Isaï,</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tronco de Isaí;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stem of Jesse,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what two things?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qué dos cosas es echado Lucero de su sepulcro?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chassé de sa tombe comme deux choses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כְּנֵ֣צֶר נִתְעָ֔ב לְב֥וּשׁ הֲרֻגִ֖ים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rameau qu'on dédaigne, Comme une dépouille de gens tués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vástago abominable, como un vestido de muertos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an abominable branch, Like the garment of those who are slain,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Who does not turn to him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¿quién no se convirtió a él?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Qui ne se tourne pas vers lui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pueblo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What 3 things have been broken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¿cuáles son las tres cosas que se han roto?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quelles sont les 3 choses qui ont été brisées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אֶת־עֹ֣ל סֻבֳּל֗וֹ וְאֵת֙ מַטֵּ֣ה שִׁכְמ֔וֹ שֵׁ֖בֶט הַנֹּגֵ֣שׂ בּ֑וֹ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joug qui pesait sur lui, Le bâton qui frappait son dos, La verge de celui qui l'opprimait, Tu les brises,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quebraste su pesado yugo, la vara de su hombro y el cetro de su opresor,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broken the yoke of his burden And the staff of his shoulder, The rod of his oppressor,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purged ?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ha sido limpiado?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qu’est-ce qui a été purgé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וְחַטָּאתְךָ֖ תְּכֻפָּֽר׃</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ton péché est expié.</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limpio tu pecado.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sin purged."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how the quality with which the Rod or Branch shall judge the meek described?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mansos?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comment la qualité avec laquelle la verge ou le rameau jugera les doux est-elle décrite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בְּמִישׁ֖וֹר לְעַנְוֵי־אָ֑רֶץ</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prononcera avec droiture sur les malheureux de la terre;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resolverá con equidad a favor de los mansos de la tierra.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decide with equity for the meek of the earth;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a man will be more rare than the golden wedge of Ophir?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que: "más que el oro de Ofir al ser humano"?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qu’un homme sera plus rare que le lingot d’or d’Ophir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אוֹקִ֥יר אֱנ֖וֹשׁ מִפָּ֑ז</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rendrai les hommes plus rares que l'or fin,</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más precioso que el oro fino al varón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make a mortal more rare than fine gold,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do to the River with His mighty wind?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hará Jehová con el río con el poder de su aliento?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fera L'Éternel au fleuve avec son vent puissant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עַל־הַנָּהָ֖ר בַּעְיָ֣ם רוּח֑וֹ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lèvera sa main sur le fleuve,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su mano sobre el río;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over the River,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gazelle in what situation?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gacela: ¿en qué situación?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une gazelle dans quelle situation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כִּצְבִ֣י מֻדָּ֔ח</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comme une gazelle effarouchée,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gacela perseguida,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the hunted gazelle,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Assyria said he would to to Jerusalem and her idols as he had done to what?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¿Asiria dijo que haría a Jerusalén y a sus ídolos lo mismo que había hecho a qué?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l’Assyrien a dit qu’il ferait à Jérusalem et à ses idoles comme il avait fait à quoi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כַּאֲשֶׁ֥ר עָשִׂ֛יתִי לְשֹׁמְר֖וֹן וְלֶאֱלִילֶ֑יהָ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fait à Samarie et à ses idoles,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hice a Samaria y a sus ídolos,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 have done to Samaria and her idols,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happen to those of high stature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pasará con los árboles de gran altura?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qu’arrivera-t-il à ceux de haute stature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גְּדוּעִ֔ים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coupés,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cortados,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hewn down,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every man's heart will melt?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"desfallecerá todo corazón humano"?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l’affirmation selon laquelle le cœur de chaque homme fondra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כָּל־יָדַ֣יִם תִּרְפֶּ֑ינָה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toutes les mains s'affaiblissent,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toda mano se debilitará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all hands will be limp,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8:16, What 2 actions does the Lord request among the disciples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8:16, ¿Cuáles son dos acciones solicita Jehová entre los discípulos?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8:16, quelles sont les 2 actions que le Seigneur demande aux disciples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 תְּעוּדָ֑ה חֲת֥וֹם תּוֹרָ֖ה בְּלִמֻּדָֽי׃</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Enveloppe cet oracle, Scelle cette révélation, parmi mes disciples. -</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»Ata el testimonio, sella la instrucción entre mis discípulos.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Bind up the testimony, Seal the law among my disciples.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what words describe how completely Ephraim will be broken?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¿qué palabras describen cuán completamente será quebrantado Efraín?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quels mots décrivent à quel point Éphraïm sera complètement brisé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un peuple.)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dejar de ser pueblo.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it will not be a people.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why does the Lord gather His weapons of indignation?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¿por qué Jehová reúne sus armas de indignación?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pourquoi L'Éternel rassemble-t-il ses armes d’indignation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כָּל־הָאָֽרֶץ׃</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Vont détruire toute la contrée.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destruir toda la tierra.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whole land.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4 things did the Lord say he would do when he rises up against Babylon?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¿cuáles fueron las cuatro cosas que dijo Jehová que haría cuando se levantara contra "Babilonia"?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quelles sont les quatre choses que L'Éternel a dit qu’il ferait lorsqu’il se lèverait contre Babylone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וְהִכְרַתִּ֨י לְבָבֶ֜ל שֵׁ֥ם וּשְׁאָ֛ר וְנִ֥ין וָנֶ֖כֶד</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J'anéantirai le nom et la trace de Babylone, Ses descendants et sa postérité,</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raeré de Babilonia el nombre y el sobreviviente, hijo y nieto»,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cut off from Babylon the name and remnant, And offspring and posterity,"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a corpse trodden under foot or like whom?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además de ser como un cadáver pisoteado?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un cadavre foulé aux pieds ou comme qui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יוֹרְדֵ֥י אֶל־אַבְנֵי־ב֖וֹר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précipités sur les pierres d'une fosse,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descendieron al fondo de la fosa,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go down to the stones of the pit,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woe to those who decree unrighteous degrees to rob the needy of justice and to do what?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¡ay de los que dictan leyes injustas para apartar del juicio a los pobres, y para hacer qué!?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malheur à ceux qui décrètent des degrés injustes pour priver les nécessiteux de justice, et pour faire quoi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וְלִגְזֹ֕ל מִשְׁפַּ֖ט עֲנִיֵּ֣י עַמִּ֑י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ravir leur droit aux malheureux de mon peuple,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privar de su derecho a los afligidos de mi pueblo;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take what is right from the poor of My people,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Who will Isaiah wait on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¿a quién esperará Isaías?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À qui Ésaïe s'adressera-t-il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similar to when who came up from the land of Egypt?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similar a cuando quiénes subieron de la tierra de Egipto.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la route d’Assyrie sera semblable à celle qui mena à la sortie d’Égypte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וְחִכִּ֙יתִי֙ לַיהוָ֔ה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J'espère en l'Éternel,</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»Esperaré, pues, a Jehová,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wait on the Lord,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spoke to Isaiah?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¿quién le habló a Isaías?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qui a parlé à Ésaïe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אֶֽל־יְשַׁעְיָהוּ֒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l'Éternel dit à Ésaïe: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dijo Jehová a Isaías: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Isaiah,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הָֽיְתָה֙ לְיִשְׂרָאֵ֔ל</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y en eut une pour Israël,</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lo hubo para Israel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was for Israel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Among whom will the Lord send leanness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¿entre quiénes enviará Jehová debilidad?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Parmi qui le Seigneur enverra-t-il la maigreur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בְּמִשְׁמַנָּ֖יו רָז֑וֹן</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enverra Le dépérissement parmi ses robustes guerriers;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enviará debilidad sobre sus robustos,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send leanness among his fat ones;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will the Spirit of the Lord do upon the Rod that shall come forth from the stem of Jesse?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hará el espíritu de Jehová sobre la vara que saldrá del tronco de Isaí?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 fera l’Esprit du Seigneur sur la verge qui sortira du tronc d’Isaï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וְנָחָ֥ה עָלָ֖יו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reposera sur lui:</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reposará sobre él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rest upon Him,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all the kings of the nations do what?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el seol hace que todos los reyes de las naciones hagan ¿qué?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faire quoi à tous les rois des nations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הֵקִים֙ מִכִּסְאוֹתָ֔ם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lever de leurs trônes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levantar de sus sillas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has raised up from their thrones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for whom will there be a highway from Assyria?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¿para quién habrá un camino desde Asiria?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pour qui y aura-t-il une route depuis l’Assyrie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 אֲשֶׁ֥ר יִשָּׁאֵ֖ר מֵֽאַשּׁ֑וּר</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 Qui sera échappé de l'Assyrie,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el que quedó de Asiria,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remnant of His people Who will be left from Assyria,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cause Philistia to be dissolved?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causará la disolución de Filistea?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qu’est-ce qui provoquera la dissolution de la Philistie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מִצָּפוֹן֙ עָשָׁ֣ן בָּ֔א</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du nord vient une fumée,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un humo viene del norte,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smoke will come from the north,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one who is cut down to the ground used to do what?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¿qué solia hacer aquel que fue derribado a tierra?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que faisait celui qui était abattu à terre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חוֹלֵ֖שׁ עַל־גּוֹיִֽם׃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le vainqueur des nations!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debilitabas a las naciones.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weakened the nations!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spoke to the people who dwell in Zion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¿Quién habló al pueblo que morador de Sión?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Qui a parlé au peuple qui habite Sion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אֲדֹנָ֤י יְהוִה֙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ainsi parle le Seigneur, l'Éternel des armées: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dice así: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of hosts: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Who is the rod of God's anger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¿quién es la vara del furor de Dios?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10:5, Qui est la verge de la colère de Dieu</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אַשּׁ֖וּר</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l'Assyrien,</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Asiria!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Assyria,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How shall they mount up like ?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¿cómo serán alzados?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Comment s'élèveront-ils comme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וַיִּֽתְאַבְּכ֖וּ גֵּא֥וּת עָשָֽׁן׃</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s'élèvent des colonnes de fumée.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alzados como remolinos de humo.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mount up like rising smoke.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Who will the remnant of Jacob return to?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¿a quién volverá el resto de Jacob?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Vers qui reviendra le reste de Jacob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אֶל־אֵ֖ל גִּבּֽוֹר׃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Dieu puissant.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 al Dios fuerte.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God.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why does the Lord of hosts gather together the nations?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¿por qué Jehová de los ejércitos pasa revista?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pourquoi L'Éternel des armées rassemble-t-il les nations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 מִלְחָמָֽה׃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qui va combattre.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las tropas para la batalla!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army for battle.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what 2 things are mentioned here when speaking about the word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¿Cuáles 2 cosas se mencionan aquí cuando se habla de la palabra?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8:20, quelles sont les 2 choses mentionnées ici en parlant du mot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לְתוֹרָ֖ה וְלִתְעוּדָ֑ה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loi et au témoignage!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ley y al testimonio!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law and to the testimony!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happened to those who are  led by these leaders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¿Qué pasó con aquellos que fueron guiados por estos gobernadores?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qu'est-il arrivé à ceux qui sont dirigés par ces dirigeants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וּמְאֻשָּׁרָ֖יו מְבֻלָּעִֽים׃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se laissent conduire se perdent.</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gobernados se pierden.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are led by them are destroyed.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when the Lord punishes the wicked, who will be dashed to pieces before their eyes?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cuando Jehová castigue a los malvados, ¿quiénes serán estrellados ante ellos mismos?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lorsque L'Éternel punira les méchants, qui sera brisé sous leurs yeux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וְעֹלְלֵיהֶ֥ם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enfants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niños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children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what two things will destroy the whole land?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¿cuáles son las dos cosas que destruirán toda la tierra?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quelles sont les deux choses qui détruiront tout le pays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וּכְלֵ֣י זַעְמ֔וֹ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et les instruments de sa colère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y los instrumentos de su ira,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and His weapons of indignation,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where will One sit on the throne in truth?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¿dónde se sentará firmemente?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où s’assiéra-t-on sur le trône en vérité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בְּאֹ֣הֶל דָּוִ֑ד</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de David,</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tabernáculo de David,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tabernacle of David,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will happen to those who dwelt in the land of the shadow of death?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pasará con los que moraban en la tierra de sombra de muerte?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qu’arrivera-t-il à ceux qui habitent dans le pays de l’ombre de la mort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א֖וֹר נָגַ֥הּ עֲלֵיהֶֽם׃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lumière resplendit.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luz resplandeció sobre ellos.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them a light has shined.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given unto us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fue dado?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a été donné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נִתַּן־לָ֔נוּ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fils nous est donné,</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nos ha sido dado,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Unto us a Son is given;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take them captive whose captives they were?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que Israel tomará cautivos a aquellos de quienes eran cautivos?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emmènera en captivité ceux dont ils étaient captifs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וְרָד֖וּ בְּנֹגְשֵׂיהֶֽם׃ס</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domineront sur leurs oppresseurs.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señorearán sobre los que los oprimieron.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rule over their oppressors.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two phrases describe how the Rod or Branch shall slay the wicked?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¿cuáles son las dos frases que describen cómo la Vara o Rama matará al impío?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quelles sont les deux expressions qui décrivent comment la verge ou le rameau tuera le méchant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פִּ֔יו וּבְר֥וּחַ שְׂפָתָ֖יו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sa parole comme d'une verge, Et du souffle de ses lèvres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vara de su boca y con el espíritu de sus labios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rod of His mouth, And with the breath of His lips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God's inner being will resound like a harp for what place?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el corazón de Jehová vibrará como un arpa ¿por qué lugar?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l’être intérieur de Dieu résonnera comme une harpe pour quel lieu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לְקִ֥יר חָֽרֶשׂ׃</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Kir Harès.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Kir-hareset.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Kir Heres.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within how many years will Ephraim be broken?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¿dentro de cuántos años será quebrantado Efraín?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dans combien d’années Éphraïm sera-t-il brisé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וּבְע֗וֹד שִׁשִּׁ֤ים וְחָמֵשׁ֙ שָׁנָ֔ה יֵחַ֥ת אֶפְרַ֖יִם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soixante-cinq ans,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dentro de sesenta y cinco años Efraín será quebrantado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sixty-five years Ephraim will be broken,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the garment of those who are slain by what means?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Lucero es echado de su sepulcro como un vestido de muertos. ¿Por medio de qué?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Astre brillant est jeté hors de sa tombe comme le vêtement de ceux qui sont tués par quel moyen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titles are given to the promised son   (5 points)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títulos se le dan al hijo prometido? (4 puntos)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quels titres sont donnés au fils promis (5 points)</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שְׁמ֜וֹ פֶּ֠לֶא יוֹעֵץ֙ אֵ֣ל גִּבּ֔וֹר אֲבִיעַ֖ד שַׂר־שָׁלֽוֹם׃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l'appellera Admirable, Conseiller, Dieu puissant, Père éternel, Prince de la paix.</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llamará su nombre «Admirable consejero», «Dios fuerte», «Padre eterno», «Príncipe de paz».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name will be called Wonderful, Counselor, Mighty God, Everlasting Father, Prince of Peace.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not turned away ?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no ha cesado?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n'est pas détourné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eso ha cesado su furor,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shall Isaiah name his son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nombre le pondrá Isaías a su hijo?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Quel nom Ésaïe donnera-t-il à son fils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קְרָ֣א שְׁמ֔וֹ מַהֵ֥ר שָׁלָ֖ל חָ֥שׁ בַּֽז׃</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Donne-lui pour nom Maher Schalal Chasch Baz.</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«Ponle por nombre Maher-salal-hasbaz.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his name Maher-Shalal-Hash-Baz;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מְטֹ֣עֲנֵי חָ֑רֶב</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coups d'épée,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pasados a espada,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Thrust through with a sword,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8:15, what 5 things will happen to many among them ?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8:15, ¿Cuáles son cinco cosas que les sucederán a muchos de entre ellos?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8:15, quelles sont les 5 choses qui arriveront à plusieurs d’entre eux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וְכָ֥שְׁלוּ בָ֖ם רַבִּ֑ים וְנָפְל֣וּ וְנִשְׁבָּ֔רוּ וְנוֹקְשׁ֖וּ וְנִלְכָּֽדוּ׃ ס</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Plusieurs trébucheront; Ils tomberont et se briseront, Ils seront enlacés et pris.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Muchos de entre ellos tropezarán, caerán y serán quebrantados; se enredarán y serán apresados.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many among them shall stumble; They shall fall and be broken, Be snared and taken."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from where will Israel and Judah come?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¿de dónde vendrán Israel y Judá?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d’où viendront Israël et Juda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מֵאַרְבַּ֖ע כַּנְפ֥וֹת הָאָֽרֶץ׃</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quatre extrémités de la terre.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desde los cuatro confines de la tierra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four corners of the earth.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comparison to when the Lord will make a highway from Assyria, when you say that the Lord's anger is turned away?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comparación con cuando Jehová abra camino desde Asiria, ¿cuándo dirás que la indignación de Jehová se ha apartado?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en comparaison avec le moment où L'Éternel fera une route depuis l'Assyrie, quand vous dites que la colère du Seigneur s'est détournée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בַּיּ֣וֹם הַה֔וּא</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diras en ce jour-là:</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dirás: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Where shall they come and rest ?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¿Dónde vendrán y acamparán los tábanos y las abejas?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Où viendront-ils se reposer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בְּנַחֲלֵ֣י הַבַּתּ֔וֹת וּבִנְקִיקֵ֖י הַסְּלָעִ֑ים וּבְכֹל֙ הַנַּ֣עֲצוּצִ֔ים וּבְכֹ֖ל הַנַּהֲלֹלִֽים׃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les fentes des rochers, Sur tous les buissons, Et sur tous les pâturages.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valles desiertos, en las cavernas de las piedras, en todos los zarzales y en todas las matas.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desolate valleys and in the clefts of the rocks, And on all thorns and in all pastures.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use to shave with?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¿Con qué rapará el Señor?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avec quoi le Seigneur se rasera-t-il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בְּתַ֨עַר הַשְּׂכִירָ֜ה בְּעֶבְרֵ֤י נָהָר֙ בְּמֶ֣לֶךְ אַשּׁ֔וּר</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un rasoir pris à louage Au delà du fleuve, Avec le roi d'Assyrie,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navaja alquilada, con los que habitan al otro lado del río (esto es, con el rey de Asiria),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hired razor, With those from beyond the River, with the king of Assyria,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did Isaiah go to and what happened?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¿a quién llegó Isaías y qué sucedió?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à qui Ésaïe s’est-il adressé et que s’est-il passé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2025-10-28T23:47:36Z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