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who shall stand as a banner to the people?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¿quién estará de pie como pendón al pueblo?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qui se tiendra comme une bannière pour le peuple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שֹׁ֣רֶשׁ יִשַׁ֗י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rejeton d'Isaï</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que la raíz de Isaí,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there shall be a Root of Jesse,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envy of Ephraim?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la envidia de Efraín?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à l’envie d’Éphraïm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וְסָ֙רָה֙ קִנְאַ֣ת אֶפְרַ֔יִם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jalousie d'Éphraïm disparaîtra,</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disipará la envidia de Efraín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envy of Ephraim shall depart,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should we do because God has done excellent things?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debemos hacer porque Dios ha hecho cosas magníficas?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devons-nous faire parce que Dieu a fait d’excellentes choses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זַמְּר֣וּ יְהוָ֔ה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Célébrez l'Éternel,</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salmos a Jehová,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the Lord,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what two expressions describe the Lord's act to make the land desolate and destroy its sinners.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dos expresiones describen el acto de Jehová para convertir la tierra en soledad y raer de ella a sus pecadores?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quelles sont les deux expressions qui décrivent l’acte du Seigneur visant à rendre le pays désolé et à détruire ses pécheurs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אַכְזָרִ֥י וְעֶבְרָ֖ה וַחֲר֣וֹן אָ֑ף</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Jour cruel, jour de colère et d'ardente fureur,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 terrible, de indignación y ardor de ira,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Cruel, with both wrath and fierce anger,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2025-10-28T23:47:47Z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