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did what in the wilderness?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en el desierto los generosos sarmientos antes de ser pisoteados?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 faisaient les plantes choisies qui ont été abattues dans le désert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יָֽם׃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allaient au delà de la mer.</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más allá del mar.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gone over the sea.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received this message?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recibió este mensaje?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a reçu ce message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יְשַׁעְיָ֖הוּ בֶּן־אָמֽוֹץ׃</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révélé à Ésaïe, fils d'Amots.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revelada a Isaías hijo de Amoz.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Isaiah the son of Amoz saw.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the slaughter of Midian at what place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lugar levantará Jehová de los ejércitos el látigo contra Asiria, como la matanza de Madián?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le massacre de Madian à quel endroit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בְּצ֣וּר עוֹרֵ֑ב</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rocher d'Oreb;</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peña de Oreb,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rock of Oreb;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you will not be established if what is true?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condición se requiere para permanecer de cierto?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vous ne serez pas établi si ce qui est vrai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לֹ֣א תַאֲמִ֔ינוּ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ne croyez pas,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vosotros no creéis,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not believe,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world?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le hizo Lucero al mundo?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au monde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תֵּבֵ֛ל כַּמִּדְבָּ֖ר</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réduisait le monde en désert,</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puso el mundo como un desierto,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world as a wilderness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exalt itself against him who saws with it ?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¿Qué se ensoberbecerá contra el que la mueve?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Qu'est-ce qui s'élèvera contre celui qui scie avec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מִדְבָּ֑ר</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erraient dans le désert:</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habían extendido por el desierto.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wandered through the wilderness.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אִם־יִתְגַּדֵּ֤ל הַמַּשּׂוֹר֙ עַל־מְנִיפ֔וֹ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la scie est-elle arrogante envers celui qui la manie?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ensoberbecerá la sierra contra el que la mueve?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saw exalt itself against him who saws with it?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with the weeping of Sibmah and what place will the Lord drench Heshbon and Elealeh?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¿con el llanto de qué lugar empapará Jehová por la viña de Sibma?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de quel lieu L'Éternel arrosera-t-il Hesbon et Elealeh avec les pleurs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אֶבְכֶּ֞ה בִּבְכִ֤י יַעְזֵר֙</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Jaezer;</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lamentaré con el lloro de Jazer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weeping of Jazer;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raise up a cry of destruction?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¿dónde darán gritos de quebranto los fugitivos de Moab?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les fugitifs de Moab pousseront-ils un cri de destruction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דֶּ֣רֶךְ חוֹרֹנַ֔יִם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chemin de Choronaïm;</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el camino de Horonaim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the way of Horonaim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the head of Syria ?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Siria?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7:8, Qui est le chef de la Syrie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רֹ֤אשׁ אֲרָם֙ דַּמֶּ֔שֶׂק</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Damas est la tête de la Syrie,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cabeza de Siria es Damasco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head of Syria is Damascus,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shall no man do ?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no debe hacer el hombre?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 ne fera personne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אֶל־אָחִ֖יו לֹ֥א יַחְמֹֽלוּ׃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n'épargne son frère.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no tiene piedad de su hermano.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man shall spare his brother.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T or F, they will be driven into the light.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Verdadero o Falso: Quedarán sumidos en la luz.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Vrai ou Faux, ils seront conduits vers la lumière.</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all the land become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¿qué llegará a ser toda la tierra?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7:24, que deviendra toute la terre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וַאֲפֵלָ֖ה מְנֻדָּֽח׃</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repoussé dans d'épaisses ténèbres.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sumidos en las tinieblas.»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driven into darkness.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In Whom will Isaiah hope in  ?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¿En quién confiaré Isaías? Se específico.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En qui Ésaïe espérera-t-il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וְקִוֵּ֖יתִֽי־לֽוֹ׃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place en lui ma confiance.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él confiaré.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hope in Him.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not open?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no abrió Lucero?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qu’est-ce que Astre brillant n’a pas ouvert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אֲסִירָ֖יו לֹא־פָ֥תַח בָּֽיְתָה׃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relâchait point ses prisonniers?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 sus presos nunca les abrió la cárcel?”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did not open the house of his prisoners?’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FILL IN THE BLANK: Lest they _____ with their _______, And ______ with their ______, And ______ with their _____, And _____ and be________________.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COMPLETE EL ESPACIO EN BLANCO: para que no ___ con sus ____ ni ___ con sus _____ ni su ______ ________, ni __ _________ y haya para él ______.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REMPLISSEZ LE BLANCHIMENT : Pour qu'il ne ____ ______ de ses ____, n'_______ _____ de ses ________, Ne __________ _____ de son _____, Ne se ___________ _____ et ne soit _____ _____.</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פֶּן־יִרְאֶ֨ה בְעֵינָ֜יו וּבְאָזְנָ֣יו יִשְׁמָ֗ע וּלְבָב֥וֹ יָבִ֛ין וָשָׁ֖ב וְרָ֥פָא לֽוֹ׃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Pour qu'il ne voie point de ses yeux, n'entende point de ses oreilles, Ne comprenne point de son coeur, Ne se convertisse point et ne soit point guéri.</a:t>
            </a:r>
            <a:endParaRPr b="0" lang="en-US" sz="30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vea con sus ojos ni oiga con sus oídos ni su corazón entienda, ni se convierta y haya para él sanidad.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see with their eyes, And hear with their ears, And understand with their heart, And return and be healed."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shall happen to every place with a thousand vines ?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pasará con los lugares donde hay mil viñas?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Qu'arrivera-t-il à tout lieu qui possède mille vignes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לַשָּׁמִ֥יר וְלַשַּׁ֖יִת יִֽהְיֶֽה׃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livré aux ronces et aux épines: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espinos y cardos.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for briers and thorns.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 Lord has done what with men?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¿qué hizo el Señor con los hombres?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fait l'Éternel des hommes lorsqu'il rend le pays un immense désert?</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כִּי־שָׁמִ֥יר וָשַׁ֖יִת תִּֽהְיֶ֥ה כָל־הָאָֽרֶץ׃</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le pays ne sera que ronces et épines.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la tierra será espinos y cardos.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all the land will become briers and thorns.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וְרִחַ֥ק</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ait éloigné les hommes,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haya echado lejos a los hombres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removed men far away,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after the Lord whistles for the bee and the fly, how many animals of what kind will be needed to have an abundance of milk?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después de que Jehová silba a la abeja y al tábano, ¿cuántos animales de qué tipo se necesitarán para tener abundancia de leche?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après que le Seigneur aura sifflé l’abeille et la mouche, combien d’animaux de quelle espèce seront nécessaires pour avoir une abondance de lait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יְחַיֶּה־אִ֛ישׁ עֶגְלַ֥ת בָּקָ֖ר וּשְׁתֵּי־צֹֽאן׃</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entretiendra une jeune vache et deux brebis;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criará un hombre una vaca y dos ovejas,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man will keep alive a young cow and two sheep;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What kind of witnesses does the Lord say he will take for himself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¿qué clase de testigos dice Jehová que tomará para sí?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Quel genre de témoins le Seigneur dit-il qu’il prendra pour lui-même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וְאָעִ֣ידָה לִּ֔י עֵדִ֖ים נֶאֱמָנִ֑ים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pris avec moi des témoins dignes de foi,</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junté conmigo por testigos fieles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take for Myself faithful witnesses to record,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do?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hizo uno de los serafines?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fait l’un des séraphins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 זֶ֤ה אֶל־זֶה֙ וְאָמַ֔ר</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criaient l'un à l'autre, et disaient:</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uno al otro daba voces diciendo: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cried to another and said: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jackals do in Babylon?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los chacales en Babilonia?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chiens à Babylone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וְתַנִּ֖ים בְּהֵ֣יכְלֵי עֹ֑נֶג</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chiens sauvages dans ses maisons de plaisance.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chacales en sus casas de deleite.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jackals in their pleasant palaces.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happen near the cobra's hole?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sucederá cerca de la cueva de la cobra?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se passera-t-il près du trou du vipère?</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for what 3 reasons is Moab told to be a shelter to those who are fleeing from the spoiler?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¿por qué tres razones se le dice a Moab que debe ser para ellos un escondedero de la presencia del devastador?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pour quelles trois raisons Moab est-il censé être un abri pour ceux qui fuient le spoliateur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וְשִֽׁעֲשַׁ֥ע יוֹנֵ֖ק עַל־ חֻ֣ר פָּ֑תֶן</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nourrisson s'ébattra sur l'antre de la vipère,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niño de pecho jugará sobre la cueva de la cobra;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nursing child shall play by the cobra’s hole,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How long will His thorns and his briers burned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¿Hasta cuándo arderán sus espinos y sus cardos?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Jusques à quand ses épines et ses ronces brûleront-elles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אֶחָֽד׃</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un seul jour;</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 día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one day.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what will he do for the nations?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¿qué hará por las naciones?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que fera-t-il pour les nations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 נֵס֙ לַגּוֹיִ֔ם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élèvera une bannière pour les nations,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pendón a las naciones,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set up a banner for the nations,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will the virgin conceive and bear?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¿qué concebirá y dará a luz la virgen?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 concevra et enfantera la vierge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הָעַלְמָ֗ה הָרָה֙ וְיֹלֶ֣דֶת בֵּ֔ן</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la jeune fille deviendra enceinte, elle enfantera un fils,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virgen concebirá y dará a luz un hijo,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virgin shall conceive and bear a Son,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roots?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tu raíz?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vos racines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וְהֵמַתִּ֤י בָֽרָעָב֙ שָׁרְשֵׁ֔ךְ</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je ferai mourir ta racine par la faim,</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haré morir de hambre tu raíz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kill your roots with famine,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boast itself against him who chops with it ?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¿quién se gloriará contra el que con ella corta?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Qui se glorifierait-il contre celui qui l'utilise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הַמֵּץ֙ כָּ֣לָה שֹׁ֔ד תַּ֥מּוּ רֹמֵ֖ס מִן־הָאָֽרֶץ׃</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l'oppression cessera, la dévastation finira, Celui qui foule le pays disparaîtra.</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atormentador fenecerá, el devastador tendrá fin, el pisoteador desaparecerá del país.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extortioner is at an end, Devastation ceases, The oppressors are consumed out of the land.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הֲיִתְפָּאֵר֙ הַגַּרְזֶ֔ן עַ֖ל הַחֹצֵ֣ב בּ֑וֹ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hache se glorifie-t-elle envers celui qui s'en sert?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gloriará el hacha contra el que con ella corta?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ax boast itself against him who chops with it?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men come there with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¿con qué vendrán allí?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7:24, avec quoi les hommes viendront-ils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בַּחִצִּ֥ים וּבַקֶּ֖שֶׁת יָ֣בוֹא שָׁ֑מָּה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entrera avec les flèches et avec l'arc,</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saetas y arco irán allá,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arrows and bows men will come there,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When will the riches of Damascus and the spoil of Samaria be taken away ?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¿cuándo será quitada la riqueza de Damasco y los despojos de Samaria?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Quand les richesses de Damas et le butin de Samarie seront-ils emportés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קְרֹ֖א</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avant que l'enfant sache dire: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decir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have knowledge to cry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specific places are mentioned as examples of the cry going all around the borders of Moab?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lugares específicos se mencionan como ejemplos del cómo el llanto rodeó los límites de Moab?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quels endroits précis sont mentionnés comme exemples du cri qui résonne tout autour des frontières de Moab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עַד־אֶגְלַ֙יִם֙ יִלְלָתָ֔הּ וּבְאֵ֥ר אֵילִ֖ים יִלְלָתָֽהּ׃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lamentations retentissent jusqu'à Églaïm, Ses lamentations retentissent jusqu'à Beer Élim.</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Eglaim llegó su alarido y hasta Beer-elim su clamor.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wailing to Eglaim And its wailing to Beer Elim.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surely, as I have thought, so it shall come to pass?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"Ciertamente se hará de la manera que lo he pensado"?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certainement, comme je l’ai pensé, ainsi cela arrivera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יָעַ֖צְתִּי הִ֥יא תָקֽוּם׃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résolu s'accomplira.</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confirmará como lo he determinado: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I have purposed, so it shall stand: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who cried to another say?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dijo uno de los serafines que clamaba a otro?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dit l’un des séraphins qui criait à un autre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Assyrian shall strike and lift his staff against the people in the manner of what nation  ?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el Asirio herirá y alzará su vara contra el pueblo, a la manera de ¿qué nación?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L'Assyrien frappera et lèvera son bâton contre le peuple, à la manière de quelle nation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 יְהוָ֣ה צְבָא֑וֹת</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 est l'Éternel des armées!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Jehová de los ejércitos!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is the Lord of hosts;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will the soldiers of Moab feel about life when they hear of the cry of Heshbon and Elealeh?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¿cómo se sentirán los soldados de Moab acerca de la vida cuando escuchen el clamor de Hesbón y Eleale?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 ressentiront les soldats de Moab face à la vie lorsqu’ils entendront le cri de Hesbon et d’Elealeh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נַפְשׁ֖וֹ יָ֥רְעָה לּֽוֹ׃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l'effroi dans l'âme.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lamentará el alma de cada uno dentro de él.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life will be burdensome to him.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oppressor has ceased?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el opresor ha cesado?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Eh quoi! le tyran n'est plus!?</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שָׁבְתָ֖ה מַדְהֵבָֽה׃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L'oppression a cessé!</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ha acabado la ciudad codiciosa de oro!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golden city ceased!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are told to wail and cry?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se nos dice que debemos aullar y clamar?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nous est-il demandé de gémir et de pleurer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הֵילִ֤ילִֽי שַׁ֙עַר֙ זַֽעֲקִי־עִ֔יר</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 gémis! ville, lamente-toi!</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¡Aúlla, puerta! ¡Clama, ciudad!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O gate! Cry, O city!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Upon who has a light shined?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¿sobre quién resplandeció la luz?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Sur qui la lumière a-t-elle brillé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בְּאֶ֣רֶץ צַלְמָ֔וֶת</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ceux qui habitaient le pays de l'ombre de la mort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tierra de sombra de muerte,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dwelt in the land of the shadow of death,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glory of kingdoms?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a Babilonia además de hermosura de reinos?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comment s’appelle Babylone en plus d’être la gloire des royaumes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יִשָּֽׂא־עָלֶ֖יךָ בְּדֶ֥רֶךְ מִצְרָֽיִם׃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 son bâton sur toi, comme faisaient les Égyptiens.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contra ti alzará su bastón, a la manera de Egipto;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his staff against you, in the manner of Egypt.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 גְּא֣וֹן כַּשְׂדִּ֑ים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fière parure des Chaldéens,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y orgullo de los caldeos,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beauty of the Chaldeans’ pride,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the Lord will bewail the vine of what place?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¿Jehová lamentará por la viña de qué lugar?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L'Éternel pleurera la vigne de quel lieu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je pleure sur la vigne de Sibma,</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viña de Sibma;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bewail the vine of Sibmah,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what's in the heart of Assyria to do ?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pensará Asiria que hacer?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10:7, que se passe-t-il dans le cœur de l'Assyrie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לְהַשְׁמִ֣יד בִּלְבָב֔וֹ וּלְהַכְרִ֥ית גּוֹיִ֖ם לֹ֥א מְעָֽט׃</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songe qu'à détruire, Qu'à exterminer les nations en foule.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su pensamiento será desarraigar y arrasar una nación tras otra.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is in his heart to destroy, And cut off not a few nations.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do on His mountains?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haría en sus montes?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ferait sur ses montagnes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וְעַל־הָרַ֖י אֲבוּסֶ֑נּוּ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foulerai aux pieds sur mes montagnes;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mis montes lo pisotearé;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My mountains tread him underfoot.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happen to every warrior sandal and garments rolled in blood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pasará con todo el calzado y el manto de guerrero revolcado en sangre?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qu'arrivera-t-il à chaque sandale et à chaque vêtement de guerrier roulés dans le sang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לִשְׂרֵפָ֖ה מַאֲכֹ֥לֶת אֵֽשׁ׃</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livrés aux flammes, Pour être dévorés par le feu.</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serán pasto del fuego.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used for burning and fuel of fire.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one of the seraphim have in his hand ?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tenía uno de los serafines en su mano?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qu'avait l'un des séraphins dans sa main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prophet who teach lies?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el profeta que enseña mentiras?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quel est le prophète qui enseigne le mensonge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וּבְיָד֖וֹ רִצְפָּ֑ה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tenant à la main une pierre ardente,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trayendo en su mano un carbón encendido,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having in his hand a live coal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How much are a thousand vines worth?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¿Cuánto valen mil vides?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Combien valent mille ceps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כָל־מָק֗וֹם אֲשֶׁ֧ר יִֽהְיֶה־שָּׁ֛ם אֶ֥לֶף גֶּ֖פֶן בְּאֶ֣לֶף כָּ֑סֶף</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lieu qui contiendra mille ceps de vigne, Valant mille sicles d'argent,</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lugar donde había mil vides, que valían mil siclos de plata,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wherever there could be a thousand vines Worth a thousand shekels of silver,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14:15, the one who said he would be like the Most High is brought to where? Provide both descriptions. (2 points)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14:15, ¿adónde fue llevado aquel que dijo que sería semejante al Altísimo? Proporcione ambas descripciones. (2 puntos)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14:15, où est amené celui qui a dit qu'il serait semblable au Très Haut? Donnez les deux descriptions. (2 points)</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 אֶל־שְׁא֛וֹל תּוּרָ֖ד אֶל־יַרְכְּתֵי־בֽוֹר׃</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tu as été précipité dans le séjour des morts, Dans les profondeurs de la fosse.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tú derribado eres hasta el seol, a lo profundo de la fosa.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 shall be brought down to Sheol, To the lowest depths of the Pit.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הַזָּנָֽב׃</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queue.)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cola.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tail.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3 things will the one do who sits on the throne established in mercy?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¿cuáles son las tres cosas que hará el que se sienta en el trono que se dispondrá en misericordia?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quelles sont les trois choses que fera celui qui est assis sur le trône établi dans la miséricorde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 וְדֹרֵ֥שׁ מִשְׁפָּ֖ט וּמְהִ֥ר צֶֽדֶק׃</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juge ami du droit et zélé pour la justice. -</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quien juzgue y busque el juicio y apresure la justicia.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Judging and seeking justice and hastening righteousness."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creatures do the kings in "hell" say are affecting "Babylon"? what are they doing?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¿Qué criatura aparece dos veces como señal de juicio contra Babilonia en el Seol? ¿Qué dos cosas hace?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créatures qui, selon les rois du séjour des morts, affectent « Babylone » ? Que font-ils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תַּחְתֶּ֙יךָ֙ יֻצַּ֣ע רִמָּ֔ה וּמְכַסֶּ֖יךָ תּוֹלֵעָֽה׃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toi est une couche de vers, Et les vers sont ta couverture.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gusanos serán tu cama y gusanos te cubrirán.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maggot is spread under you, And worms cover you.’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remnant will return to the Mighty God?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¿el resto de quén volverá al Dios fuerte?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quel reste reviendra au Dieu Puissant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יַעֲקֹ֑ב</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 Jacob,</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Jacob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of Jacob,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Before the child knows to refuse evil and choose good,  what will happen ?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Antes que el niño sepa rechazar el mal y escoger el bien, ¿qué sucederá a la tierra?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7:16, avant que l’enfant sache refuser le mal et choisir le bien, que se passera-t-il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תֵּעָזֵ֤ב הָאֲדָמָה֙ אֲשֶׁ֣ר אַתָּ֣ה קָ֔ץ</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dont tu crains les deux rois sera abandonné.</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tú temes será abandonada.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that you dread will be forsaken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is the daughter of Gallim asked to do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se le pide a la hija de Galim que haga?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que demande-t-on à la fille de Galim de faire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קוֹלֵ֖ךְ</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Fais éclater ta voix,</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¡Grita en alta voz,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your voice,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words describe the length of time between when a young cow and two sheep will give an abundance of milk and when briers and thorns will be abundant?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palabras describen el tiempo entre la abundancia de leche y la abundancia de espinos y cardos?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quels mots décrivent le temps écoulé entre le moment où une jeune vache et deux brebis donneront une abondance de lait et le moment où les ronces et les épines seront abondantes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יִֽהְיֶ֣ה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tiempo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happen in that day,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treaders?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se pisará?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fouleurs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יַ֗יִן בַּיְקָבִ֛ים לֹֽא־יִדְרֹ֥ךְ הַדֹּרֵ֖ךְ</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vendangeur ne foule plus le vin dans les cuves;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pisará vino en los lagares el pisador;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treaders will tread out wine in the presses;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feed?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serán apacentados?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nourrira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בְּכוֹרֵ֣י דַלִּ֔ים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les plus pauvres pourront paître,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primogénitos de los pobres serán apacentados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firstborn of the poor will feed,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stretched out still ?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todavía está extendida?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est encore étendu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what was Ahaz told to ask for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¿qué se le dijo a Acaz que pidiera?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qu'est-ce qu'Achaz a été invité à demander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שְׁאַל־לְךָ֣ א֔וֹת מֵעִ֖ם יְהוָ֣ה אֱלֹהֶ֑יךָ</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 en ta faveur un signe à l'Éternel, ton Dieu;</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—Pide para ti una señal de parte de Jehová tu Dios,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a sign for yourself from the Lord your God;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tail ?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cola?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queue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in what does the Rod or Branch delight?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¿en qué será entendido el vástago o la vara?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en quoi la verge ou le rameau se réjouit-il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וַהֲרִיח֖וֹ בְּיִרְאַ֣ת יְהוָ֑ה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respirera la crainte de l'Éternel;</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hará entender diligente en el temor de Jehová.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delight is in the fear of the Lord,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His mighty wind the Lord will strike what in addition to the River?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herirá Jehová con el poder de su aliento, además del río?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son vent puissant, L'Éternel frappera quoi en plus du fleuve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וְהִכָּ֙הוּ֙ לְשִׁבְעָ֣ה נְחָלִ֔ים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partagera en sept canaux,</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en sus siete brazos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strike it in the seven streams,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in comparison to when the Root of Jesse shall stand as a banner, when will the Lord set His hand again the second time to recover the remnant of his people?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en comparación con cuando la raíz de Isaí esté puesta por pendón, ¿cuándo alzará otra vez Jehová su mano para recobrar al resto de su pueblo que aún quede?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en comparaison du moment où la racine de Jessé se dressera comme une bannière, quand le Seigneur étendra-t-il à nouveau sa main une seconde fois pour récupérer le reste de son peuple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 בַּיּ֣וֹם הַה֗וּא</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ce même temps,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acontecerá en aquel tiempo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they will have no pity on the fruit of the womb?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no tendrán compasión del fruto del vientre?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qu’ils n’auront pas pitié du fruit des entrailles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עַל־בָּנִ֖ים לֹֽא־תָח֥וּס עֵינָֽם׃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 oeil n'épargnera point les enfants.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ojo perdonará a los hijos.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eye will not spare children.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will the fire consume? (4 points)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¿qué consumirá el fuego? (4 puntos)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10:18, que consumera le feu ? (4 points)</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 יַעְרוֹ֙ וְכַרְמִלּ֔וֹ מִנֶּ֥פֶשׁ וְעַד־בָּשָׂ֖ר יְכַלֶּ֑ה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corps et âme, La magnificence de sa forêt et de ses campagnes.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su bosque y de su campo fértil consumirá por completo, en cuerpo y alma,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consume the glory of his forest and of his fruitful field, Both soul and body;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וְנָבִ֥יא מֽוֹרֶה־שֶּׁ֖קֶר</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prophète qui enseigne le mensonge,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profeta que enseña mentira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prophet who teaches lies,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dwells in Mount Zion ?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 mora en el monte Sión?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habite sur la montagne de Sion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part de l'Éternel des armées,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Lord of hosts,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who is Moab told let dwell with him?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¿quiénes se le dijo a Moab que moraran con él?"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à qui Moab est-il dit de rester avec lui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יָג֤וּרוּ בָךְ֙ נִדָּחַ֔י מוֹאָ֛ב</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séjourner chez toi les exilés de Moab,</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Moren contigo mis desterrados, Moab;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My outcasts dwell with you, O Moab;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Who has fled ?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¿Quién ha huido?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Qui a fui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גִּבְעַ֥ת שָׁא֖וּל נָֽסָה׃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Guibea de Saül prend la fuite.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Gabaa de Saúl huyó.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Gibeah of Saul has fled.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Why should the child eat curds an honey ?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¿Por qué debe el niño comer mantequilla y miel?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pourquoi l'enfant devrait-il manger du lait caillé et du miel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לְדַעְתּ֛וֹ מָא֥וֹס בָּרָ֖ע וּבָח֥וֹר בַּטּֽוֹב׃</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sache rejeter le mal et choisir le bien.</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sepa desechar lo malo y escoger lo bueno.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know to refuse the evil and choose the good.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what 2 qualities describe the whole earth when the Lord has broken the staff of the wicked?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¿cuáles son las dos cualidades que describen a toda la tierra cuando Jehová ha quebrado el bastón de los impíos?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quelles sont les deux qualités qui décrivent la terre entière lorsque L'Éternel a brisé le bâton des méchants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שָׁקְטָ֖ה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jouit du repos et de la paix;</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reposo y en paz.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at rest and quiet;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by the Ascent of Luhith?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por la cuesta de Luhit?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à la montée de Luhith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body region is mentioned when describing God's feeling for Kir Heres?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región del cuerpo se menciona cuando se describe el sentimiento de Dios hacia Kir-hareset?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région du corps est mentionnée pour décrire les sentiments de Dieu pour Kir Heres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וְקִרְבִּ֖י</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coeur</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corazón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my inner being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eat the flesh of ?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¿de qué carne comerá cada cual?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de quoi chacun mangera-t-il la chair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בְּשַׂר־זְרֹע֖וֹ יֹאכֵֽלוּ׃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dévore la chair de son bras.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come la carne de su prójimo: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eat the flesh of his own arm.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elder and honorable?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¿qué es el anciano y venerable de rostro?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Qu’est-ce que l’ancien et l’honorable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הָרֹ֑אשׁ</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tête,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cabeza;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head;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the throne will be established in what?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¿en qué se dispondrá el trono?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le trône sera établi dans quoi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וְהוּכַ֤ן בַּחֶ֙סֶד֙</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clémence;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misericordia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mercy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Isaiah heard the voice of the Lord asking what 2 questions?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Isaías escuchó la voz del Señor que le hacía ¿qué dos preguntas?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Ésaïe a entendu la voix du Seigneur poser quelles sont les deux questions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וָאֶשְׁמַ֞ע אֶת־ק֤וֹל אֲדֹנָי֙ אֹמֵ֔ר אֶת־מִ֥י אֶשְׁלַ֖ח וּמִ֣י יֵֽלֶךְ־לָ֑נוּ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J'entendis la voix du Seigneur, disant: Qui enverrai-je, et qui marchera pour nous?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oí la voz del Señor, que decía: —¿A quién enviaré y quién irá por nosotros?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heard the voice of the Lord, saying: "Whom shall I send, And who will go for Us?"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בִּבְכִי֙ יַֽעֲלֶה־בּ֔וֹ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font, en pleurant,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subirán llorando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go up with weeping;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why has Moab gone up to Dibon?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¿por qué subió Moab a Dibón?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pourquoi Moab est-il monté à Dibon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הַבָּמ֖וֹת לְבֶ֑כִי</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hauts lieux, pour pleurer;</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lugares altos, a llorar;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high places to weep.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4 things will you say to do in the day that you draw water from the wells of salvation?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son las cuatro cosas diréis que haréis el día que sacaréis aguas de las fuentes de la salvación?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4 choses que vous direz de faire le jour où vous puiserez de l’eau aux puits du salut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הוֹד֤וּ לַֽיהוָה֙ קִרְא֣וּ בִשְׁמ֔וֹ הוֹדִ֥יעוּ בָֽעַמִּ֖ים עֲלִֽילֹתָ֑יו הַזְכִּ֕ירוּ כִּ֥י נִשְׂגָּ֖ב שְׁמֽוֹ׃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Louez l'Éternel, invoquez son nom, Publiez ses oeuvres parmi les peuples, Rappelez la grandeur de son nom!</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a Jehová, aclamad su nombre, haced célebres en los pueblos sus obras, recordad que su nombre es engrandecido.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"Praise the Lord, call upon His name; Declare His deeds among the peoples, Make mention that His name is exalted.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When the people are hungry and enraged, who will they curse?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¿Qué harán los que estén fatigados y hambrientos al pasar por la tierra?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lorsque le peuple aura faim et sera en colère, qui maudira-t-il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כִֽי־יִרְעַ֜ב וְהִתְקַצַּ֗ף וְקִלֵּ֧ל בְּמַלְכּ֛וֹ וּבֵאלֹהָ֖יו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il aura faim, il s'irritera, Maudira son roi et son Dieu,</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 causa del hambre, se enojarán y maldecirán a su rey y a su Dios,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happen, when they are hungry, that they will be enraged and curse their king and their God,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Judah not do?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Judá?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Juda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וִֽיהוּדָ֖ה לֹֽא־ יָצֹ֥ר אֶת־ אֶפְרָֽיִם׃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Juda ne sera plus hostile à Éphraïm.</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Judá afligirá a Efraín,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Judah shall not harass Ephraim.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should become heavy?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endurecerse?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devait-il devenir pesant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וְאָזְנָ֥יו הַכְבֵּ֖ד</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Endurcis ses oreilles,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endurece sus oídos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ears heavy,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the the burden of the Assyrian?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la carga del asirio?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fardeau de l’Assyrien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where has Moab gone to weep?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¿a dónde fue Moab a llorar?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où Moab est-il allé pleurer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הַבַּ֧יִת וְדִיבֹ֛ן</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monte au temple et à Dibon,</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Subió a Bayit y a Dibón,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gone up to the temple and Dibon,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2 nations will devour Israel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dos naciones devorarán a Israel?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quelles sont les deux nations qui dévoreront Israël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מִקֶּ֗דֶם וּפְלִשְׁתִּים֙ מֵֽאָח֔וֹר</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à l'orient, les Philistins à l'occident;</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oriente, a los sirios, y del poniente a los filisteos,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Syrians before and the Philistines behind;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wives of the wicked and haughty in the day the Lord punishes them?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les sucederá a las esposas de los impíos y los soberbios el día que Jehová las castigue?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femmes des méchants et des hautains le jour où L'Éternel les punira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וּנְשֵׁיהֶ֖ם תִּשָּׁגַלְנָה׃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femmes violées.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violadas sus mujeres.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wives ravished.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words are used to describe the people’s preference for Rezin and Remaliah’s son instead of the waters of Shiloah?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¿quién le habló a Isaías acerca del pueblos que desechó las aquas de Siloé?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quels mots sont utilisés pour décrire la préférence du peuple pour Retsin et le fils de Remaliah plutôt que pour les eaux de Siloé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מָאַס֙ הָעָ֣ם הַזֶּ֔ה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ce peuple a méprisé</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desechó este pueblo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"Inasmuch as these people refused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וְסֻ֨בֳּל֔וֹ מֵעַ֥ל שִׁכְמ֖וֹ יָסֽוּר׃</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fardeau sera ôté de leurs épaules.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carga será quitada de su hombro.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removed from their shoulders.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Ephraim not do?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Efraín?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Éphraïm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לֹֽא־ יְקַנֵּ֣א אֶת־ יְהוּדָ֔ה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jaloux de Juda,</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no tendrá envidia de Judá,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shall not envy Judah,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houses of the wicked and haughty in the day the Lord punishes them?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pasará con las casas de los impíos y los soberbios el día que Jehová los castigue?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maisons des méchants et des hautains au jour où L'Éternel les punira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יִשַּׁ֙סּוּ֙ בָּֽתֵּיהֶ֔ם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maisons seront pillées,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casas serán saqueadas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houses will be plundered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which command is repeated twice in this verse?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mandato se da dos veces en este versículo con casi las mismas palabras?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 commandement est répété deux fois dans ce verset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הִתְאַזְּר֣וּ וָחֹ֔תּוּ הִֽתְאַזְּר֖וּ וָחֹֽתּוּ׃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Préparez-vous au combat, et vous serez brisés; Préparez-vous au combat, et vous serez brisés.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ceñíos, y seréis quebrantados; preparaos, y seréis quebrantados.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Gird yourselves, but be broken in pieces; Gird yourselves, but be broken in pieces.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is the quality with which the Rod or Branch will judge the poor described?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pobres?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 est la qualité avec laquelle la verge ou le rameau jugera les pauvres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בְּצֶ֙דֶק֙</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jugera</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juzgará con justicia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with righteousness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in relation to the sea, what did the choice plants that have been broken down do?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en relación al mar, ¿qué hicieron los generosos sarmientos antes de ser pisoteados?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en relation avec la mer, qu’ont fait les plantes choisies qui ont été brisées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2025-10-28T23:48:09Z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