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Where shall the fire kindle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¿dónde se encenderá el fuego?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Où le feu s'allumera-t-il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עַד־מָתַ֖י אֲדֹנָ֑י</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dis: Jusqu'à quand, Seigneur?</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dije: —¿Hasta cuándo, Señor?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"Lord, how long?"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this prophecy is against what group of people?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¿contra qué grupo de personas es esta profecía?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cette prophétie s’adresse à quel groupe de personnes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מוֹאָ֑ב</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Moab.</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Moab.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Moab.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words describe the length of time between when the Lord brings the king of Assyria upon them and when the Lord will whistle for the fly and the bee?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¿qué pasa después que viene el rey de Asiria hasta que Jehová silba para llamar al tábano y a la abeja?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7:18, quels mots décrivent le temps écoulé entre le moment où le Seigneur fera venir le roi d’Assyrie sur eux et le moment où le Seigneur sifflera la mouche et l’abeille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aquel día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does the Lord send Isaiah and his son to meet?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¿a quién envía Jehová a Isaías y a su hijo a encontrarse?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à qui le Seigneur envoie-t-il Ésaïe et son fils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צֵא־נָא֙ לִקְרַ֣את אָחָ֔ז</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à la rencontre d'Achaz,</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 ahora al encuentro de Acaz,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out now to meet Ahaz,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remains when a terebinth tree or an oak is cut down?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queda cuando un roble o una encina son cortados?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 reste-t-il lorsqu’on coupe un térébinthe ou un chêne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בְּשַׁלֶּ֙כֶת֙ מַצֶּ֣בֶת בָּ֔ם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Conservent leur tronc quand ils sont abattus,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ser cortados aún queda el tronco,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stump remains when it is cut down.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With what was Isaiah told to write on a large scroll ?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escribiera en una tabla grande?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avec quoi Ésaïe a-t-il été chargé d’écrire sur un grand rouleau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וַתִּצַּת֙ בְּסִֽבְכֵ֣י הַיַּ֔עַר</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embrase l'épaisseur de la forêt,</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encenderá en lo espeso del bosque,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kindle in the thickets of the forest;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וּכְתֹ֤ב עָלָיו֙ בְּחֶ֣רֶט אֱנ֔וֹשׁ</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écris dessus, d'une manière intelligible: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escribe en ella con caracteres legibles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write on it with a man’s pen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will the bows of the Medes do?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harán los arcos de los medos?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 feront les arcs des Mèdes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וּקְשָׁת֖וֹת נְעָרִ֣ים תְּרַטַּ֑שְׁנָה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arcs ils abattront les jeunes gens,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sus arcos derribarán a los jóvenes;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their bows will dash the young men to pieces,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who will Ephraim and Manasseh be against together?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¿contra quién se levantan Efraín y Manasés?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contre qui Éphraïm et Manassé seront-ils ensemble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הֵ֖מָּה עַל־יְהוּדָ֑ה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ensemble ils fondent sur Juda.</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ambos se levantan contra Judá.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be against Judah.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fall by the sword?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caerá a espada?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tombera par l’épée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וְכָל־הַנִּסְפֶּ֖ה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ceux qu'on saisira</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cualquiera que por ellos sea tomado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who is captured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to indicate how strongly the Lord's purpose is.  What is this statement and question?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acompañada de una pregunta para indicar la firmeza del propósito de Jehová. ¿En qué consisten esta afirmación y esta pregunta?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formulée, accompagnée d'une question, pour indiquer la force du dessein du Seigneur. Quelles sont cette déclaration et cette question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כִּֽי־יְהוָ֧ה צְבָא֛וֹת יָעָ֖ץ וּמִ֣י יָפֵ֑ר</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a pris cette résolution: qui s'y opposera?</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lo ha determinado, ¿y quién lo impedirá?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has purposed, And who will annul it?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who will speak against whom by saying: How the oppressor has ceased, the golden city ceased? Be specific.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¿quién hablará contra quién diciendo: «¡Cómo acabó el opresor! ¡Cómo ha acabado la ciudad codiciosa de oro!»? Sea específico.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qui parlera contre qui en disant : « Comment l’oppresseur a-t-il cessé, la cité d’or a-t-elle cessé ? » Soyez précis.</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Rezin and Pekah are referred to as what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¿a qué se refieren Rezín y Peka?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Retsin et Pékach sont appelés comment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וְנָשָׂ֜אתָ הַמָּשָׁ֥ל הַזֶּ֛ה עַל־מֶ֥לֶךְ בָּבֶ֖ל</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tu prononceras ce chant sur le roi de Babylone,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pronunciarás este proverbio contra el rey de Babilonia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will take up this proverb against the king of Babylon,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body parts of Isaiah have seen the King?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partes del cuerpo de Isaías vieron al Rey?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quelles parties du corps d’Ésaïe ont vu le roi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עֵינָֽי׃</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mes yeux ont vu le Roi,</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visto mis ojos al Rey,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my eyes have seen the King,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has fallen over the summer fruits and harvest?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 caerá sobre las cosechas y sobre la vendimia?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qu’est-ce qui est tombé sur les fruits d’été et la récolte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עַל־קֵיצֵ֛ךְ</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venu fondre un cri de guerre.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grito de guerra.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battle cries have fallen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To whom was it told, "Is it a small thing for you to weary men, but will you weary my God also?"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¿A quién se le dijo: «¿No os basta con ser molestos a los hombres, sino que también lo seáis a mi Dios?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7:13, À qui a-t-il été dit : Est-ce peu pour vous de fatiguer les hommes, et ne fatiguerez-vous pas aussi mon Dieu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שִׁמְעוּ־נָ֖א בֵּ֣ית דָּוִ֑ד</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Ésaïe dit alors: Écoutez donc, maison de David!</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Dijo entonces Isaías: —Oíd ahora, casa de David: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said, "Hear now, O house of David!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fly that is in the farthest part of the rivers of Egypt?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del tábano que está en el fin de los ríos de Egipto?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 mouche qui est à l'extrémité des fleuves d'Égypte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וְלַ֨דְּבוֹרָ֔ה אֲשֶׁ֖ר בְּאֶ֥רֶץ אַשּֽׁוּר׃</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abeilles qui sont au pays d'Assyrie;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la abeja que está en la tierra de Asiria.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the bee that is in the land of Assyria.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is the name of the child to be born?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¿Cómo se llamará el niño que nacerá?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quel est le nom de l’enfant à naître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מִשְּׁנֵ֨י זַנְב֧וֹת הָאוּדִ֛ים הָעֲשֵׁנִ֖ים הָאֵ֑לֶּה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ces deux bouts de tisons fumants,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estos dos cabos de tizón que humean,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these two stubs of smoking firebrands,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 שְׁמ֖וֹ עִמָּ֥נוּ אֵֽל׃</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lui donnera le nom d'Emmanuel.</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pondrá por nombre Emanuel.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call His name Immanuel.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reach to what part of the body ?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¿a qué parte del cuerpo llegará el rey de Asiria?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à quelle partie du corps le roi d'Assyrie parviendra-t-il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יַגִּ֑יעַ</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atteindra jusqu'au cou.</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llegar a la garganta.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reach up to the neck;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what are without a man?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¿hasta que no haya hombre en qué lugares no se convertirá ni será sanado este pueblo?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jusqu'à ce que nous soyons sans homme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וּבָתִּים֙ מֵאֵ֣ין אָדָ֔ם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personne dans les maisons,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haya hombre en las casas,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houses are without a man,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Who plotted evil against you ?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¿quiénes concertarán un maligno plan contra ti?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Qui a comploté le mal contre toi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רָעָ֑ה אֶפְרַ֥יִם וּבֶן־רְמַלְיָ֖הוּ לֵאמֹֽר׃</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Syrie médite du mal contre toi, De ce qu'Éphraïm et le fils de Remalia disent:</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sirio, con Efraín y con el hijo de Remalías, diciendo: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Syria, Ephraim, and the son of Remaliah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what was told to the house of David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¿qué se le dijo a la casa de David?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7:13, qu’est-ce qui a été dit à la maison de David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 מִכֶּם֙ הַלְא֣וֹת אֲנָשִׁ֔ים כִּ֥י תַלְא֖וּ גַּ֥ם אֶת־אֱלֹהָֽי׃</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trop peu pour vous de lasser la patience des hommes, Que vous lassiez encore celle de mon Dieu?</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basta con ser molestos a los hombres, sino que también lo seáis a mi Dios?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a small thing for you to weary men, but will you weary my God also?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excited to meet "Babylon" once the Lord has broken the staff of the wicked?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reacción tiene el Seol al encontrarse con Babilonia después de que Jehová quebrantó el bastón de los impíos?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qu'est-ce qui est excité de rencontrer « Babylone » une fois que L'Éternel a brisé le bâton des méchants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judge by sight or by what other sense?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el vástago o la vara no juzgará por la vista ¿o por qué otro sentido?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la verge ou le rameau ne jugera pas par la vue ou par quel autre sens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שְׁא֗וֹל מִתַּ֛חַת רָגְזָ֥ה לְךָ֖</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séjour des morts s'émeut jusque dans ses profondeurs,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seol abajo se espantó de ti;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"Hell from beneath is excited about you,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when the animals that are enemies today are at peace with each other, what will a little child do?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cuando los animales que hoy son enemigos estén en paz unos con otros, ¿qué hará un niño pequeño?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lorsque les animaux qui sont ennemis aujourd’hui seront en paix les uns avec les autres, que fera un petit enfant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קָטֹ֖ן נֹהֵ֥ג בָּֽם׃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petit enfant les conduira.</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niño los pastoreará.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little child shall lead them.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Who has removed men far away?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¿Quién echó lejos a los hombres?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Qui a éloigné les hommes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אֶת־הָאָדָ֑ם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l'Éternel</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Jehová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over what have the battle cries of Hesbon and Ellealeh fallen?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¿Sobre qué caerá el grito de guerra de Hesbón y de Eleale?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Sur quoi sont tombés les cris de guerre d'Hesbon et d'Elealeh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וְעַל־קְצִירֵ֖ךְ הֵידָ֥ד נָפָֽל׃</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sur votre récolte et sur votre moisson</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sobre tus cosechas y sobre tu vendimia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your summer fruits and your harvest.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is heard in the mountains that is similar to saying a tumultuous noise of the kingdoms?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se oye en los montes que sea semejante a decir: ¡estruendo de ruido de reinos!?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qu’entend-on dans les montagnes qui ressemble au bruit tumultueux des royaumes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הָמ֛וֹן</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une rumeur</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multitud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a multitude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did Assyria say he has gathered?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dijo Asiria que se apoderó?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que l’Assyrie a dit avoir rassemblé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וְלֹֽא־לְמִשְׁמַ֥ע אָזְנָ֖יו יוֹכִֽיחַ׃</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prononcera point sur un ouï-dire.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resolverá por lo que oigan sus oídos,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decide by the hearing of His ears;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 אֲנִ֣י אָסָ֑פְתִּי</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ramassé toute la terre: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me apoderé yo de toda la tierra,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gathered all the earth;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How many of them will rest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¿Cuántos de ellos acamparán?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combien d’entre eux se reposeront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וְנָח֤וּ כֻלָּם֙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 poseront toutes dans les vallons désolés,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acamparán todos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of them will rest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remnant?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lo que quede de ti?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votre reste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וּשְׁאֵרִיתֵ֖ךְ יַהֲרֹֽג׃</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de toi sera tué.</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lo que quede de ti.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slay your remnant.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from where will a viper come?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¿de dónde saldrá una víbora?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14:29, d’où viendrait un basilic?</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כִּֽי־מִשֹּׁ֤רֶשׁ נָחָשׁ֙ יֵ֣צֵא צֶ֔פַע</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la racine du serpent sortira un basilic,</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la raíz de la culebra saldrá una víbora,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the serpent’s roots will come forth a viper,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as it was for Israel at what time?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como lo fue para Israel en qué tiempo?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à quelle époque la route d’Assyrie sera-t-elle comme elle l’était pour Israël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עֲלֹת֖וֹ מֵאֶ֥רֶץ מִצְרָֽיִם׃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jour où il sortit du pays d'Égypte.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subió de la tierra de Egipto.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he came up from the land of Egypt.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the child have knowledge to cry ?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conocimiento tendrá el niño para llorar?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saura l'enfant pour pleurer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in what two places will all the Moabites wail and weep bitterly?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¿en qué dos lugares los moabitas aullarán todos, deshechos en llanto?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dans quels deux endroits tous les Moabites se lamenteront-ils et pleureront-ils amèrement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אָבִ֣י וְאִמִּ֑י</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père! ma mère!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“padre mío” y “madre mía”,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father’ and ‘My mother,’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What parts of Israel will the Lord cut in one day (name 4)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¿qué partes de Israel cortará Jehová en un día? (Nombra 4)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quelles parties d'Israël le Seigneur coupera-t-il en un jour (nommer 4)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מִיִּשְׂרָאֵ֗ל רֹ֧אשׁ וְזָנָ֛ב כִּפָּ֥ה וְאַגְמ֖וֹן י֥וֹם אֶחָֽד׃</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d'Israël la tête et la queue, La branche de palmier et le roseau, En un seul jour.</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Israel cabeza y cola, rama y caña.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head and tail from Israel, Palm branch and bulrush in one day.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Holy one for ?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¿para qué servirá el Santo?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à quoi servira le Saint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וּקְדוֹשׁ֖וֹ לְלֶהָבָ֑ה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Saint une flamme,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Santo por llama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Holy One for a flame;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how will they pass through it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¿Cómo pasarán por la tierra?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8:21, comment vont-ils le traverser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וְעָ֥בַר בָּ֖הּ נִקְשֶׁ֣ה וְרָעֵ֑ב</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errant dans le pays, accablé et affamé;</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»Pasarán por la tierra fatigados y hambrientos,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pass through it hard-pressed and hungry;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will the Lord do again the second time when the Root of Jesse stands as a banner?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volverá a hacer Jehová otra vez cuando la raíz de Isaí esté parada como bandera?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 fera le Seigneur une deuxième fois lorsque la racine de Jessé se dressera comme une bannière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לִקְנ֖וֹת אֶת־ שְׁאָ֣ר עַמּ֑וֹ אֲשֶׁ֣ר יִשָּׁאֵר֩</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racheter le reste de son peuple,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recobrar el resto de su pueblo que aún quede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recover the remnant of His people who are left,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will Manasseh and Ephraim do to each other?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se harán entre sí Manasés y Efraín?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 feront Manassé et Éphraïm l’un à l’autre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גַּגּוֹתֶ֧יהָ וּבִרְחֹבֹתֶ֛יהָ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toits et dans les places,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terrados y en sus plazas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tops of their houses And in their streets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מְנַשֶּׁ֣ה אֶת־אֶפְרַ֗יִם וְאֶפְרַ֙יִם֙ אֶת־מְנַשֶּׁ֔ה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Manassé dévore Éphraïm, Éphraïm Manassé,</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Manasés devora a Efraín y Efraín a Manasés,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Manasseh shall devour Ephraim, and Ephraim Manasseh;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what does Isaiah said  filled the temple?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dijo Isaías que llenó el Templo?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qu’est-ce qui, selon Ésaïe, remplissait le temple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וְשׁוּלָ֖יו מְלֵאִ֥ים אֶת־הַהֵיכָֽל׃</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pans de sa robe remplissaient le temple.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faldas llenaban el Templo.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train of His robe filled the temple.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were his heart and the heart of the people moved?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se estremecieron el corazón de Acaz y el de su pueblo?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son cœur et celui du peuple étaient-ils émus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כְּנ֥וֹעַ עֲצֵי־יַ֖עַר מִפְּנֵי־רֽוּחַ׃</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arbres de la forêt sont agités par le vent.</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estremecen los árboles del monte a causa del viento.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trees of the woods are moved with the wind.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how will you feel when you draw water from the wells of salvation?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¿Cómo os sentiréis cuando sacaréis aguas de las fuentes de salvación?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ressentirez-vous lorsque vous puiserez de l’eau aux puits du salut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וּשְׁאַבְתֶּם־מַ֖יִם בְּשָׂשׂ֑וֹן</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puiserez de l'eau avec joie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Sacaréis con gozo aguas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with joy you will draw water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Along what have they gone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han pasado? Sea específico.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10:29, Que sont-ils allés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מַעְבָּרָ֔ה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passent le défilé,</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Pasaron el vado,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gone along the ridge,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what ?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Jehová de los ejércitos levantará el látigo contra Asiria, ¿cómo qué?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quoi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what statement summarizes the reason that the waters of Dimon will be full of blood?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¿qué afirmación resume la razón por la que las aguas de Dimón estarán llenas de sangre?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quelle affirmation résume la raison pour laquelle les eaux de Dimon seront pleines de sang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כְּמַכַּ֥ת מִדְיָ֖ן</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frappa Madian</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matanza de Madián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slaughter of Midian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things do the kings in "hell" say is brought down to Sheol?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¿cuáles son las dos cosas que los reyes del seol dicen que son llevadas al seol?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choses que les rois du séjour des morts disent avoir été amenées au Shéol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הוּרַ֥ד שְׁא֛וֹל גְּאוֹנֶ֖ךָ הֶמְיַ֣ת נְבָלֶ֑יךָ</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magnificence est descendue dans le séjour des morts, Avec le son de tes luths;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Descendió al seol tu soberbia y el sonido de tus arpas;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pomp is brought down to Sheol, And the sound of your stringed instruments;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heavens in the day of the Lord's fierce anger?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Jehová con los cielos en el día del ardor de su ira?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aux cieux au jour de sa colère ardente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שָׁמַ֣יִם אַרְגִּ֔יז</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j'ébranlerai les cieux,</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haré estremecer los cielos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shake the heavens,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כִּֽי־אָשִׁ֥ית עַל־דִּימ֖וֹן נוֹסָפ֑וֹת</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j'enverrai sur Dimon de nouveaux malheurs,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traeré sobre Dimón males mayores: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 will bring more upon Dimon,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is stretched out still ?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está todavía extendido?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est encore étendu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refuse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desechar el hijo de la virgen?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refuser le fils de la vierge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מָא֥וֹס בָּרָ֖ע</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sache rejeter le mal</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desechar lo malo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refuse the evil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terrible?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con los tiranos?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terribles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וְגַאֲוַ֥ת עָרִיצִ֖ים אַשְׁפִּֽיל׃</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j'abattrai l'arrogance des tyrans.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humillaré la altivez de los tiranos.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lay low the haughtiness of the terrible.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be cut down with iron?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será cortado con hierro?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Qu’est-ce qui sera coupé avec du fer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סִֽבְכֵ֥י הַיַּ֖עַר</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taillis de la forêt,</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espesura del bosque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thickets of the forest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fields of Heshbon?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los campos de Hesbón?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des campagnes de Hesbon?</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vigne de Sibma,</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vides de Sibma.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vine of Sibmah;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done to their treasuries?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hecho con sus tesoros?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fait à leurs trésors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׳וַעֲתִידֹתֵיהֶם׳ ״וַעֲתוּדֽוֹתֵיהֶם֙״ שׁוֹשֵׂ֔תִי</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pillé leurs trésors,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saqueé sus tesoros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robbed their treasuries;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with what 2 things will the kingdom be established ?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¿con qué dos cosas se dispondrá y confirmará el reino?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avec quelles 2 choses le royaume sera-t-il établi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לְהָכִ֤ין אֹתָהּ֙ וּֽלְסַעֲדָ֔הּ בְּמִשְׁפָּ֖ט</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L'affermir et le soutenir par le droit et par la justice,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disponiéndolo y confirmándolo en juicio y en justicia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order it and establish it with judgment and justice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when the Lord shows mercy to Jacob and chooses Israel, what will he do for them?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cuando Jehová tendrá piedad de Jacob y de nuevo escogerá a Israel, ¿qué hará por ellos?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lorsque L'Éternel fera miséricorde à Jacob et choisira Israël, que fera-t-il pour eux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וְהִנִּיחָ֖ם עַל־אַדְמָתָ֑ם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les rétablira dans leur pays;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hará reposar en su tierra.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settle them in their own land.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shaken by the seraphim's voice?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cosas se estremecieron con la voz del serafín?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a été ébranlé par la voix des séraphins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וַיָּנֻ֙עוּ֙ אַמּ֣וֹת הַסִּפִּ֔ים מִקּ֖וֹל הַקּוֹרֵ֑א</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furent ébranlées dans leurs fondements par la voix qui retentissait,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quicios de las puertas se estremecieron con la voz del que clamaba,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posts of the door were shaken by the voice of him who cried out,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happen because smoke will come from the north?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ya pasará porque como un humo viene del norte?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se passera-t-il lorsque de la fumée viendra du nord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נָמ֖וֹג פְּלֶ֣שֶׁת כֻּלֵּ֑ךְ</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 pays tout entier des Philistins!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¡Disuelta estás por entero, Filistea!,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 of Philistia are dissolved;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every man feel?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de los ejércitos, ¿cómo se sentirá todo hombre?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chaque homme se sentira-t-il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God have multiplied the nation and increased what ?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Dios ha multiplicado la gente y ha aumentado ¿qué cosa?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Dieu a multiplié la nation et augmenté quoi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הִגְדַּ֣לְתָּ הַשִּׂמְחָ֑ה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lui accordes de grandes joies;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aumentaste la alegría.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increased its joy;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What have the nation done according to the joy of harvest ?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¿qué ha hecho la gente según la alegrí que se tiene en la siega?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Qu'a fait la nation selon la joie de la moisson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réjouit devant toi,</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alegrarán delante de ti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rejoice before You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grow out of the roots of Jesse?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retoñará de las raíces de Isaí?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poussera-t-il des racines d’Isaï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וְנֵ֖צֶר מִשָּׁרָשָׁ֥יו יִפְרֶֽה׃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rejeton naîtra de ses racines.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vástago retoñará de sus raíces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Branch shall grow out of his roots.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On what has the Lord performed all His work?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¿Sobre quiénes habrá acabado el Señor toda su obra?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sur quoi l’Éternel a-t-il accompli toute son œuvre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כִּֽי־יְבַצַּ֤ע אֲדֹנָי֙ אֶת־כָּל־מַֽעֲשֵׂ֔הוּ בְּהַ֥ר צִיּ֖וֹן וּבִירוּשָׁלִָ֑ם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quand le Seigneur aura accompli toute son oeuvre Sur la montagne de Sion et à Jérusalem,</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acontecerá que después que el Señor haya acabado toda su obra en el monte Sión y en Jerusalén,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it shall come to pass, when the Lord has performed all His work on Mount Zion and on Jerusalem,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the seraphim use to take the live coal?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usaron los serafines para tomar el carbón encendido?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qu’ont utilisé les séraphins pour prendre les charbons ardents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בְּמֶ֨לְקַחַ֔יִם לָקַ֖ח מֵעַ֥ל הַמִּזְבֵּֽחַ׃</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avait prise sur l'autel avec des pincettes.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tomado del altar con unas tenazas.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had taken with the tongs from the altar.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וְֽנִבְהָ֓לוּ׀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frappés d'épouvante;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llenarán de terror;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afraid.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the weaned child do?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hará el recién destetado?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fera l’enfant sevré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מְאוּרַ֣ת צִפְעוֹנִ֔י גָּמ֖וּל יָד֥וֹ הָדָֽה׃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l'enfant sevré mettra sa main dans la caverne du basilic.</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recién destetado extenderá su mano sobre la caverna de la víbora.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weaned child shall put his hand in the viper’s den.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did Ahaz knew that Syria's forces were deployed in Ephraim?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supo Acaz que Siria se había confederado con Efraín?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Achaz savait-il que les forces syriennes étaient déployées à Éphraïm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וַיֻּגַּ֗ד לְבֵ֤ית דָּוִד֙ לֵאמֹ֔ר</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vint dire à la maison de David:</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llegó la noticia a la casa de David, diciendo: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was told to the house of David, saying,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head ?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cabeza?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tête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זָקֵ֥ן וּנְשׂוּא־פָנִ֖ים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(L'ancien et le magistrat,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anciano y venerable de rostro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elder and honorable,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statement summarizes where wailing has gone?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afirmación resume hasta dónde rodeó el llanto?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quelle déclaration résume où sont passées les lamentations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כִּֽי־הִקִּ֥יפָה הַזְּעָקָ֖ה אֶת־גְּב֣וּל מוֹאָ֑ב</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cris environnent les frontières de Moab;</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llanto rodeó los límites de Moab;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cry has gone all around the borders of Moab,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mediums and wizards ?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¿Qué hacen los encantadores y los adivinos?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8:19, Que font les médiums et les sorciers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הַֽמְצַפְצְפִ֖ים וְהַמַּהְגִּ֑ים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poussent des sifflements et des soupirs,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susurran hablando”,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whisper and mutter,"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bow down ?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 se inclinarán?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se prosterneront-ils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will be desolate?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cosas serán consumidas?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qu’est-ce qui sera désolé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נִמְרִ֖ים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eaux de Nimrim</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Nimrim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Nimrim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has happened to the foundations of Kir Hareseth?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¿en qué orientación gemirá Moab en gran manera por las tortas de uvas de Kir-hareset?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qu’est-il arrivé aux fondations de Kir Hareseth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אַךְ־נְכָאִֽים׃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Profondément abattus.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abatidos,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are stricken.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to the yoke of the Assyrian?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el yugo del asirio?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joug de l’Assyrien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מֵֽעֲלֵיהֶם֙ עֻלּ֔וֹ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leur sera ôté,</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yugo será apartado de ellos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his yoke shall be removed from them,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will know  ?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 la conocerá?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le saura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הָעָ֣ם כֻּלּ֔וֹ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le peuple en aura connaissance,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conocerá todo el pueblo,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people will know—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shall rest upon the Branch that shall grow out of the roots of Jesse?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reposará sobre el vástago que retoñará de las raíces de Isaí?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qu’est-ce qui reposera sur le rejeton qui sortira des racines d’Isaï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יְהוָ֑ה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l'Éternel</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Jehová: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the Lord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כָרַע֙ תַּ֣חַת אַסִּ֔יר</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uns seront courbés parmi les captifs,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entre los presos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bow down among the prisoners,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where have they taken up lodging?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se han alojado?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10:29, où ont-ils élu domicile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 מָל֣וֹן לָ֑נוּ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couchent à Guéba;</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alojaron en Geba,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taken up lodging at Geba.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do on the farthest sides of the north?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dos cosas dijo el hijo de la mañana que haría en los extremos del norte?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ferait aux extrémités du nord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וְאֵשֵׁ֥ב בְּהַר־מוֹעֵ֖ד</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m'assiérai sur la montagne de l'assemblée,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mi trono y en el monte del testimonio me sentaré,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sit on the mount of the congregation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hyenas do in Babylon?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las hienas en Babilonia?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chacals à Babylone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וְעָנָ֤ה אִיִּים֙ בְּאַלְמנוֹתָ֔יו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chacals hurleront dans ses palais,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palacios aullarán las hienas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hyenas will howl in their citadels,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How shall they devour Israel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¿cómo devorarán a Israel?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Comment dévoreront-ils Israël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וַיֹּאכְל֥וּ אֶת־יִשְׂרָאֵ֖ל בְּכָל־פֶּ֑ה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dévoreront Israël à pleine bouche.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boca llena devorarán a Israel.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devour Israel with an open mouth.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words describe the length of time between when there will be so few trees that a child may write them and when the remnant of Israel will depend on the Holy One of Israel, in truth?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¿qué palabras describen el período de tiempo entre el momento en que habrá tan pocos árboles que un niño pueda contarlos, y aquel en que los que hayan de Israel dependerá en verdad del Santo de Israel?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quels mots décrivent le temps écoulé entre le moment où il y aura si peu d’arbres qu’un enfant pourra les écrire et le moment où le reste d’Israël dépendra du Saint d’Israël, en vérité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with what title will rise up against the "children" of "Babylon"?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y con qué título se levantará contra los “hijos” de “Babilonia”?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qui, avec quel titre, se lèvera contre les « enfants » de « Babylone »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God is the Lord of What?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¿Dios es Jehová de qué?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Dieu est le Seigneur de quoi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אֶת־הַמֶּ֛לֶךְ יְהוָ֥ה צְבָא֖וֹת</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taken away from your neck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cerviz?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ton cou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וְעֻלּ֖וֹ מֵעַ֣ל צַוָּארֶ֑ךָ</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de dessus ton cou;</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yugo de tu cerviz,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yoke from your neck,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What did  Syria, Ephraim, and the son of Remaliah say while plotting against Jerusalem ?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¿qué dijeron el sirio, Efraín y el hijo de Remalías mientras concertaban un maligno plan contra Jerusalén?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7:6, que dirent la Syrie, Éphraïm et le fils de Remalia lorsqu'ils complotèrent contre Jérusalem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נַעֲלֶ֤ה בִֽיהוּדָה֙ וּנְקִיצֶ֔נָּה וְנַבְקִעֶ֖נָּה אֵלֵ֑ינוּ וְנַמְלִ֥יךְ מֶ֙לֶךְ֙ בְּתוֹכָ֔הּ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Montons contre Juda, assiégeons la ville, Et battons-la en brèche, Et proclamons-y pour roi</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‘Vayamos contra Judá y aterroricémosla; repartámosla entre nosotros y pongamos en medio de ella por rey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go up against Judah and trouble it, and let us make a gap in its wall for ourselves, and set a king over them,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lop off the bough with terror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 desgajará el ramaje con violencia?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10:33, Qui coupera la branche avec terreur</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הָאָדוֹן֙ יְהוָ֣ה צְבָא֔וֹת</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l'Éternel des armées,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Señor, Jehová de los ejércitos,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The Lord of hosts,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Who will stir up a scourge for the Assyrian ?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¿quién levantará el látigo contra Asiria?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Qui suscitera un fléau contre l’Assyrien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וְעוֹרֵ֨ר עָלָ֜יו יְהוָ֤ה צְבָאוֹת֙</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of hosts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in the mountains like what will be heard?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en los montes, ¿cómo se oirá?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 bruit fera-t-on entendre dans les montagnes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דְּמ֣וּת עַם־רָ֑ב</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celle d'un peuple nombreux;</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mucho pueblo;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that of many people!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lie down?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 acostarán?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se couchera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וְאֶבְיוֹנִ֖ים לָבֶ֣טַח יִרְבָּ֑צוּ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malheureux reposer en sécurité;</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necesitados se acostarán confiados;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needy will lie down in safety;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For all this, has God's anger turned away ?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¿ha cesado el furor de Dios con todo esto?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Malgré tout cela, la colère de Dieu s'est-elle apaisée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esto ha cesado su furor,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in comparison to all the kings of the nations what will not be done for Lucifer because he destroyed his land and slew his people?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en comparación con todos los reyes de la tierra, ¿qué no se le hará a Lucero porque destruyó su tierra y mató a su pueblo?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en comparaison de tous les rois des nations, que ne fera-t-on pas pour Astre brillant parce qu’il a détruit son pays et tué son peuple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לֹֽא־תֵחַ֤ד אִתָּם֙ בִּקְבוּרָ֔ה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n'es pas réuni à eux dans le sépulcre,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serás contado con ellos en la sepultura,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be joined with them in burial,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question did Isaiah asked the Lord?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pregunta le hizo Isaías al Señor?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quelle question Ésaïe a-t-il posée au Seigneur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2025-10-28T23:48:20Z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