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To whom was it told, "Is it a small thing for you to weary men, but will you weary my God also?"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¿A quién se le dijo: «¿No os basta con ser molestos a los hombres, sino que también lo seáis a mi Dios?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7:13, À qui a-t-il été dit : Est-ce peu pour vous de fatiguer les hommes, et ne fatiguerez-vous pas aussi mon Dieu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קָר֖וֹב י֣וֹם יְהוָ֑ה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jour de l'Éternel est proche: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cerca está el día de Jehová!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day of the Lord is at hand!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words describe the way the Lord will recover the remnant of His people who are left?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palabras describen la manera en que Jehová recuperará el resto de su pueblo que aún quede?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quels mots décrivent la manière dont le Seigneur récupérera le reste de son peuple qui reste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יוֹסִ֨יף אֲדֹנָ֤י ׀ שֵׁנִית֙ יָד֔וֹ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étendra une seconde fois sa main,</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alzará otra vez su mano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shall set His hand again the second time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will become a range for oxen ?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será pasto de los bueyes?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7:25, que deviendra un pâturage pour les bœufs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 הֶהָרִ֗ים אֲשֶׁ֤ר בַּמַּעְדֵּר֙ יֵעָ֣דֵר֔וּן</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montagnes que l'on cultivait avec la bêche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ninguno de los montes que se cavaban con azada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any hill which could be dug with the hoe,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Who has fled ?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¿Quién ha huido?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Qui a fui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גִּבְעַ֥ת שָׁא֖וּל נָֽסָה׃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Guibea de Saül prend la fuite.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Gabaa de Saúl huyó.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Gibeah of Saul has fled.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have fallen down?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cosas cayeron?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est tombé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לְבֵנִ֥ים נָפָ֖לוּ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briques sont tombées,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ladrillos cayeron,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bricks have fallen down,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lift up in the manner of Egypt on the sea?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hizo Jehová de los ejércitos en el camino de Egipto sobre el mar?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10:26, que fera l’Éternel des armées à la manière de l’Égypte sur la mer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שִׁמְעוּ־נָ֖א בֵּ֣ית דָּוִ֑ד</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Ésaïe dit alors: Écoutez donc, maison de David!</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Dijo entonces Isaías: —Oíd ahora, casa de David: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said, "Hear now, O house of David!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עַל־הַיָּ֔ם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même qu'il leva son bâton sur la mer,</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vara sobre el mar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His rod was on the sea,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two things are mentioned in this verse that Lucifer did?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¿cuáles son las dos cosas que se mencionan en este versículo que hizo Lucero?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deux choses mentionnées dans ce verset que Astre brillant a faites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מַרְגִּ֣יז הָאָ֔רֶץ מַרְעִ֖ישׁ מַמְלָכֽוֹת׃</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faisait trembler la terre, Qui ébranlait les royaumes,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hacía temblar la tierra, que trastornaba los reinos,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earth tremble, Who shook kingdoms,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adversaries of Judah?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los enemigos de Judá?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aux adversaires de Juda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יִכָּרֵ֑תוּ</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anéantis;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destruidos.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cut off;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3 animals will lie down together in addition to the leopard and the young goat?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tres animales se acostarán juntos, además del leopardo y el cabrito?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quels sont les trois animaux qui se coucheront ensemble en plus du léopard et du chevreau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וְעֵ֨גֶל וּכְפִ֤יר וּמְרִיא֙ יַחְדָּ֔ו</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veau, le lionceau, et le bétail qu'on engraisse, seront ensemble,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becerro, el león y la bestia doméstica andarán juntos,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calf and the young lion and the fatling together;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specific places are mentioned as examples of the cry going all around the borders of Moab?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lugares específicos se mencionan como ejemplos del cómo el llanto rodeó los límites de Moab?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quels endroits précis sont mentionnés comme exemples du cri qui résonne tout autour des frontières de Moab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עַד־אֶגְלַ֙יִם֙ יִלְלָתָ֔הּ וּבְאֵ֥ר אֵילִ֖ים יִלְלָתָֽהּ׃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lamentations retentissent jusqu'à Églaïm, Ses lamentations retentissent jusqu'à Beer Élim.</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Eglaim llegó su alarido y hasta Beer-elim su clamor.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wailing to Eglaim And its wailing to Beer Elim.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exalt itself against him who saws with it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¿Qué se ensoberbecerá contra el que la mueve?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Qu'est-ce qui s'élèvera contre celui qui scie avec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will Moab do for the foundations of Kir Hareseth?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¿qué hará Moab abatid, por las tortas de uvas de Kir-hareset?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 fera Moab pour les fondations de Kir Hareseth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אִם־יִתְגַּדֵּ֤ל הַמַּשּׂוֹר֙ עַל־מְנִיפ֔וֹ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la scie est-elle arrogante envers celui qui la manie?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ensoberbecerá la sierra contra el que la mueve?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saw exalt itself against him who saws with it?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be thrust through?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será atravesado?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sera transpercé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כָּל־הַנִּמְצָ֖א</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qu'on trouvera</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Cualquiera que sea hallado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is found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What was Isaiah response to the Lord's question?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¿Cuál fue la respuesta de Isaías a la pregunta del Señor?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quelle fut la réponse d’Ésaïe à la question du Seigneur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הִנְנִ֥י שְׁלָחֵֽנִי׃</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répondis: Me voici, envoie-moi.</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respondí yo: —Heme aquí, envíame a mí.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"Here am I! Send me."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Who was Zechariah the son of ?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¿quién era hijo de Zacarías?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De qui était Zacharie, le fils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יְבֶרֶכְיָֽהוּ׃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Bérékia.</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Jeberequías.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Jeberechiah."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Whose hearts were moved like trees of the wood?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¿Cuyos corazones se estremecieron como los árboles del monte?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Quels cœurs étaient émus comme les arbres de la forêt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 לְבָבוֹ֙ וּלְבַ֣ב עַמּ֔וֹ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d'Achaz et le coeur de son peuple furent agités,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le estremeció el corazón y el corazón de su pueblo,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his heart and the heart of his people were moved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even though Moab will pray, what will be the result?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aunque Moab orará, ¿cuál será el resultado?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même si Moab prie, quel sera le résultat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תֶּהְגּ֖וּ</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soupirez</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gemiréis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mourn;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יוּכָֽל׃</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peut rien obtenir.</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nada le valdrá.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will not prevail.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dwells in Mount Zion ?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 mora en el monte Sión?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habite sur la montagne de Sion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part de l'Éternel des armées,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Lord of hosts,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On what has the Lord performed all His work?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¿Sobre quiénes habrá acabado el Señor toda su obra?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sur quoi l’Éternel a-t-il accompli toute son œuvre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כִּֽי־יְבַצַּ֤ע אֲדֹנָי֙ אֶת־כָּל־מַֽעֲשֵׂ֔הוּ בְּהַ֥ר צִיּ֖וֹן וּבִירוּשָׁלִָ֑ם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quand le Seigneur aura accompli toute son oeuvre Sur la montagne de Sion et à Jérusalem,</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acontecerá que después que el Señor haya acabado toda su obra en el monte Sión y en Jerusalén,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it shall come to pass, when the Lord has performed all His work on Mount Zion and on Jerusalem,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is known in all the earth?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será sabido por toda la tierra?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sait-on sur toute la terre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גֵא֖וּת עָשָׂ֑ה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a fait des choses magnifiques: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 hecho cosas magníficas;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has done excellent things;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What 2 characteristics of the heart are mentioned in this verse ?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¿cuáles son las dos características del corazón que se mencionan en este versículo?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quelles sont les deux caractéristiques du cœur mentionnées dans ce verset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בְּגַאֲוָ֛ה וּבְגֹ֥דֶל לֵבָ֖ב לֵאמֹֽר׃</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disent avec orgueil et fierté:</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dicen con soberbia y con altivez de corazón: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say in pride and arrogance of heart: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leopard do?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leopardo?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léopard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in comparison to when the Lord will make a highway from Assyria, when you say that the Lord's anger is turned away?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comparación con cuando Jehová abra camino desde Asiria, ¿cuándo dirás que la indignación de Jehová se ha apartado?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en comparaison avec le moment où L'Éternel fera une route depuis l'Assyrie, quand vous dites que la colère du Seigneur s'est détournée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וְנָמֵ֖ר עִם־גְּדִ֣י יִרְבָּ֑ץ</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panthère se couchera avec le chevreau;</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leopardo con el cabrito se acostará;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leopard shall lie down with the young goat,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What did the Lord tell Isaiah to do with the message 'Keep on hearing, but do not understand'?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¿Qué le dijo el Señor a Isaías que hiciera con el mensaje “Oíd bien, y no entendáis”?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qu’est-ce que le Seigneur a dit à Ésaïe de faire avec le message « Continuez à entendre, mais vous ne comprenez pas »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לֵ֥ךְ וְאָמַרְתָּ֖ לָעָ֣ם הַזֶּ֑ה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dit alors: Va, et dis à ce peuple: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—Anda, y dile a este pueblo: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said, "Go, and tell this people: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all the Moabites do on the tops of their houses and in their streets?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todos los moabitas en sus terrados y en sus plazas?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tous les Moabites sur les toits de leurs maisons et dans leurs rues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 יֹרֵ֥ד בַּבֶּֽכִי׃</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 et fond en larmes.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aullarán todos, deshechos en llanto.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wail, weeping bitterly.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struck the people in wrath with what severity?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que Babilonia herió a los pueblos con furor; ¿con qué más lo hizo?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Babylone est décrite comme ayant frappé le peuple avec colère avec quelle sévérité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מַכַּ֖ת בִּלְתִּ֣י סָרָ֑ה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coups sans relâche,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llaga permanente,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continual stroke,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creatures do the kings in "hell" say are affecting "Babylon"? what are they doing?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¿Qué criatura aparece dos veces como señal de juicio contra Babilonia en el Seol? ¿Qué dos cosas hace?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créatures qui, selon les rois du séjour des morts, affectent « Babylone » ? Que font-ils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תַּחְתֶּ֙יךָ֙ יֻצַּ֣ע רִמָּ֔ה וּמְכַסֶּ֖יךָ תּוֹלֵעָֽה׃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toi est une couche de vers, Et les vers sont ta couverture.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gusanos serán tu cama y gusanos te cubrirán.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maggot is spread under you, And worms cover you.’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land?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 Jehová ¿con qué propósito será tratada la tierra?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 pays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בַּיּ֣וֹם הַה֔וּא</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diras en ce jour-là:</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dirás: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לָשׂ֤וּם הָאָ֙רֶץ֙ לְשַׁמָּ֔ה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réduira la terre en solitude,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convertir la tierra en soledad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lay the land desolate;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since Moab's pridefull statements will not be so, who will wail for whom?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puesto que las orgullosas declaraciones de Moab no serán firmes, ¿quién aullará?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puisque les déclarations orgueilleuses de Moab ne seront pas vraies, qui se lamentera pour qui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יְיֵלִ֥יל מוֹאָ֛ב לְמוֹאָ֖ב</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Moab gémit sur Moab,</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aullará Moab,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Moab shall wail for Moab;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earth in the day of the Lord's fierce anger?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el Señor con la tierra en el día del ardor de su ira?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à la terre au jour de sa colère ardente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וְתִרְעַ֥שׁ הָאָ֖רֶץ מִמְּקוֹמָ֑הּ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sera secouée sur sa base,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se moverá de su lugar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will move out of her place,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the weaned child do?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hará el recién destetado?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fera l’enfant sevré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מְאוּרַ֣ת צִפְעוֹנִ֔י גָּמ֖וּל יָד֥וֹ הָדָֽה׃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l'enfant sevré mettra sa main dans la caverne du basilic.</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recién destetado extenderá su mano sobre la caverna de la víbora.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weaned child shall put his hand in the viper’s den.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What does the Lord bring over them?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¿qué trae el Señor sobre ellos?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Au sens figuré, qu’est-ce que le Seigneur leur réserve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עֲלֵיהֶ֜ם אֶת־מֵ֣י הַנָּהָ֗ר</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eaux du fleuve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aguas de ríos,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them The waters of the River,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His fierce anger?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ardor de su ira"?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dite dans sa colère ardente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over what two places will Moab wail?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¿sobre cuáles dos lugares aullará Moab?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sur quels deux endroits Moab se lamentera-t-il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indignación de Jehová de los ejércitos,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wrath of the Lord of hosts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how many people shall wail when the foundations of Kir Hareseth are stricken?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¿cuántos aullarán en gran manera por las tortas de uvas de Kir-hareset?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combien de personnes se lamenteront lorsque les fondations de Kir Hareseth seront renversées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Moab aullará. En gran manera,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shall wail.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what stood above the throne?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¿qué había por encima del trono?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qu’est-ce qui se trouvait au-dessus du trône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שְׂרָפִ֨ים עֹמְדִ֤ים׀ מִמַּ֙עַל֙ ל֔וֹ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séraphins se tenaient au-dessus de lui;</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encima de él había serafines.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Above it stood seraphim;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is stretched out still ?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está todavía extendido?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est encore étendu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with what 2 things will the kingdom be established ?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¿con qué dos cosas se dispondrá y confirmará el reino?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avec quelles 2 choses le royaume sera-t-il établi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לְהָכִ֤ין אֹתָהּ֙ וּֽלְסַעֲדָ֔הּ בְּמִשְׁפָּ֖ט</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L'affermir et le soutenir par le droit et par la justice,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disponiéndolo y confirmándolo en juicio y en justicia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order it and establish it with judgment and justice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what thrown out of the nest?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¿serán las hijas de Moab como lo que huye de su nido?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quoi jetées hors du nid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עַל־נְב֞וֹ וְעַ֤ל מֵֽידְבָא֙ מוֹאָ֣ב יְיֵלִ֔יל</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Moab est en lamentations, sur Nebo et sur Médeba:</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Nebo y sobre Medeba aullará Moab;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Moab will wail over Nebo and over Medeba;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כְעוֹף־נוֹדֵ֖ד</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 un oiseau fugitif,</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 ave espantada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shall be as a wandering bird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mercy on ?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¿de quién no tendrá misericordia el Señor?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n’aura-t-il pas pitié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וְאֶת־יְתֹמָ֤יו וְאֶת־אַלְמְנֹתָיו֙ לֹ֣א יְרַחֵ֔ם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avoir pitié de leurs orphelins et de leurs veuves;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de sus huérfanos y viudas tendrá misericordia;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have mercy on their fatherless and widows;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In contrast to all the kings of the nations, what happens to Lucifer like an abominable branch?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a diferencia de todos los reyes de la tierra, ¿qué le sucede a Lucero, como un vástago abominable?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Contrairement à tous les rois des nations, qu'arrive-t-il à Astre brillant comme une branche abominable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הָשְׁלַ֤כְתָּ מִֽקִּבְרְךָ֙</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toi, tu as été jeté loin de ton sépulcre,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tú echado eres de tu sepulcro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are cast out of your grave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elder and honorable?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¿qué es el anciano y venerable de rostro?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Qu’est-ce que l’ancien et l’honorable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הָרֹ֑אשׁ</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tête,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cabeza;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head;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be for the inhabitants of Jerusalem ?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para el morador de Jerusalén?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pour les habitants de Jérusalem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לְפַ֣ח וּלְמוֹקֵ֔שׁ לְיוֹשֵׁ֖ב יְרוּשָׁלִָֽם׃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filet et un piège Pour les habitants de Jérusalem.</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lazo y red al morador de Jerusalén.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trap and a snare to the inhabitants of Jerusalem.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what two sentences describe the belt of the Branch or Rod?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¿cuáles son las dos frases que describen el cinturón del Renuevo o Vara?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quelles sont les deux phrases qui décrivent la ceinture du Rameau ou de la Tige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Do the people seek the Lord of hosts?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¿Busca el pueblo a Jehová de los ejércitos?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cherche-t-il l’Éternel des armées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צֶ֖דֶק אֵז֣וֹר מָתְנָ֑יו וְהָאֱמוּנָ֖ה אֵז֥וֹר חֲלָצָֽיו׃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justice sera la ceinture de ses flancs, Et la fidélité la ceinture de ses reins.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la justicia cinto de sus caderas, y la fidelidad ceñirá su cintura.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Righteousness shall be the belt of His loins, And faithfulness the belt of His waist.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fire do ?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hará la llama?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 fera le feu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וּבָעֲרָ֗ה וְאָֽכְלָ֛ה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et dévorera</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abrase y consuma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burn and devour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in what manner will the Lord lift his rod on the sea?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camino Jehová alzará su vara sobre el mar?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de quelle manière le Seigneur lèvera-t-il sa verge sur la mer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וּנְשָׂא֖וֹ בְּדֶ֥רֶךְ מִצְרָֽיִם׃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lèvera encore, comme en Égypte.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 hizo en el camino de Egipto.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He lift it up in the manner of Egypt.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וְאֶת־יְהוָ֥ה צְבָא֖וֹת לֹ֥א דָרָֽשׁוּ׃ ס</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cherche pas l'Éternel des armées.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buscó a Jehová de los ejércitos.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do they seek the Lord of hosts.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were his heart and the heart of the people moved?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se estremecieron el corazón de Acaz y el de su pueblo?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son cœur et celui du peuple étaient-ils émus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כְּנ֥וֹעַ עֲצֵי־יַ֖עַר מִפְּנֵי־רֽוּחַ׃</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arbres de la forêt sont agités par le vent.</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estremecen los árboles del monte a causa del viento.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trees of the woods are moved with the wind.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in what type of geological area is the noise of a multitude heard?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¿en qué tipo de zona geológica se oye el estruendo de multitud?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dans quel type de zone géologique entend-on le bruit d’une multitude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בֶּֽהָרִ֖ים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montagnes,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montes,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mountains,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How and where was the land oppressed ?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¿dónde llenará de gloria al final la tierra de Zabulón y la tierra de Neftalí?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où remplira-t-il de gloire le pays de Zabulon et le pays de Nephtali à la fin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דֶּ֤רֶךְ הַיָּם֙ עֵ֣בֶר הַיַּרְדֵּ֔ן גְּלִ֖יל הַגּוֹיִֽם׃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contrée voisine de la mer, au delà du Jourdain, Le territoire des Gentils.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mar, de aquel lado del Jordán, en Galilea de los gentiles.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way of the sea, beyond the Jordan, In Galilee of the Gentiles.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who will the Rod or Branch judge with righteousness?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 quién juzgará la vara con justicia?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qui la Verge ou le Germe jugera-t-il avec justice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pauvres avec équité,</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pobres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judge the poor,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where will the Moabites clothe themselves with sackcloth?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¿dónde se vestirán de ropas ásperas los moabitas?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où les Moabites se vêtiront-ils de sacs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בְּחוּצֹתָ֖יו</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rues,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calles;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their streets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the cow do?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 la vaca?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fera la vache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וּפָרָ֤ה וָדֹב֙ תִּרְעֶ֔ינָה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vache et l'ourse auront un même pâturage,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vaca pacerá junto a la osa,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cow and the bear shall graze;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Where does the Lord of hosts dwell ?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¿Dónde mora Jehová de los ejércitos?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Où demeure l’Éternel des armées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הַשֹּׁכֵ֖ן בְּהַ֥ר צִיּֽוֹן׃ ס</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habite sur la montagne de Sion.</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mora en el monte Sión.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dwells in Mount Zion.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from where did Lucifer come?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¿desde dónde vino Lucero?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14:12, d’où vient l’Astre brillant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נָפַ֥לְתָּ מִשָּׁמַ֖יִם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 voilà tombé du ciel,</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caíste del cielo,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fallen from heaven,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By what means did the king of Assyria say he did it ?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¿Por qué medios dijo el rey de Asiria que lo hizo?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Par quel moyen le roi d’Assyrie a-t-il dit qu’il l’avait fait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 בְּכֹ֤חַ יָדִי֙ עָשִׂ֔יתִי וּבְחָכְמָתִ֖י כִּ֣י נְבֻנ֑וֹתִי</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C'est par la force de ma main que j'ai agi, C'est par ma sagesse, car je suis intelligent;</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dijo: «Lo he hecho con el poder de mi mano y con mi sabiduría, porque he sido inteligente.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 "By the strength of my hand I have done it, And by my wisdom, for I am prudent;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in the vineyards there will be no singing nor what?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en las viñas no cantarán ni ¿qué?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16:10, dans les vignes, il n'y aura ni chant ni quoi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יְרֹעָ֑ע</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réjouissances!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regocijarán;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there be shouting;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when sending the lamb to the ruler of the land, where will it come from, where will it go through, and to where will it go?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al enviar el cordero al gobernante de la tierra, ¿de dónde vendrá y hacia dónde irá?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lorsque l’agneau sera envoyé au chef du pays, d’où viendra-t-il, par où passera-t-il et où ira-t-il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It is mentioned that men rejoice as they do which activity that is similar to how they rejoice in the harvest?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¿Cómo se compara la alegría de la gente delante de Dios al repartirse un botín?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il est mentionné que les hommes se réjouissent lorsqu'ils font quelle activité est similaire à la façon dont ils se réjouissent lors de la moisson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יָגִ֖ילוּ בְּחַלְּקָ֥ם שָׁלָֽל׃</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pousse des cris d'allégresse au partage du butin.</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gozan al repartirse un botín.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men rejoice when they divide the spoil.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did what in the wilderness?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en el desierto los generosos sarmientos antes de ser pisoteados?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 faisaient les plantes choisies qui ont été abattues dans le désert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תָּ֣עוּ מִדְבָּ֑ר</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erraient dans le désert:</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habían extendido por el desierto.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wandered through the wilderness.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the stretching out of his wings fill ?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llenará el extender sus alas?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 remplira le déploiement de ses ailes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רֹֽחַב־אַרְצְךָ֖</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Remplira l'étendue de ton pays,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llenará la anchura de tu tierra,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fill the breadth of Your land,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 God has done to Samaria and her idols, it shall be done also to what city?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¿Como hizo Jehová a Samaria y a sus ídolos, ¿a qué ciudad se hará también?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Comme Dieu a traité Samarie et ses idoles, à quelle ville sera-t-il traité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אֶעֱשֶׂ֥ה לִירוּשָׁלִַ֖ם וְלַעֲצַבֶּֽיהָ׃ ס</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le ferai-je pas à Jérusalem et à ses images?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haré también así a Jerusalén y a sus ídolos?»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I not do also to Jerusalem and her idols?’ "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joy in ?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¿en quién no tomará contentamiento el Señor?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ne se réjouira-t-il pas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עַל־בַּחוּרָ֜יו לֹֽא־יִשְׂמַ֣ח׀ אֲדֹנָ֗י</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ne saurait se réjouir de leurs jeunes hommes,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no tomará contentamiento en sus jóvenes,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have no joy in their young men,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מִסֶּ֣לַע מִדְבָּ֑רָה אֶל־הַ֖ר בַּת־צִיּֽוֹן׃</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Envoyez-les de Séla, par le désert, A la montagne de la fille de Sion.</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Sela del desierto al monte de la hija de Sión.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Sela to the wilderness, To the mount of the daughter of Zion.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all these people call ?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¿cómo llama este pueblo a todas estas cosas?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comment tous ces gens appelaient-ils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לְכֹ֧ל אֲשֶׁר־יֹאמַ֛ר הָעָ֥ם הַזֶּ֖ה קָ֑שֶׁר</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ce peuple appelle conjuration;</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todas las cosas que este pueblo llama conspiración,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all that this people call a conspiracy,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of what have we heard?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hemos oído?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16:6, qu’avons-nous entendu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שָׁמַ֥עְנוּ גְאוֹן־מוֹאָ֖ב</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entendons l'orgueil du superbe Moab,</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Hemos oído de la soberbia de Moab;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heard of the pride of Moab—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What words describe what the Lord will bring them with the king of Assyria?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¿qué palabras describen lo que Jehová les traerá con el rey de Asiria?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quelles paroles décrivent ce que le Seigneur leur apportera avec le roi d’Assyrie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יָמִים֙ אֲשֶׁ֣ר לֹא־בָ֔אוּ לְמִיּ֥וֹם סוּר־אֶפְרַ֖יִם מֵעַ֣ל יְהוּדָ֑ה אֵ֖ת מֶ֥לֶךְ אַשּֽׁוּר׃ פ</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jours tels qu'il n'y en a point eu Depuis le jour où Éphraïm s'est séparé de Juda</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cuales nunca vinieron desde el día en que Efraín se apartó de Judá (esto es, al rey de Asiria).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days that have not come since the day that Ephraim departed from Judah."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place will suffer when Madmenah has fled?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lugar sufrirá cuando Madmena se alborote?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quel endroit souffrira lorsque Madmenah aura fui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עֲנִיָּ֥ה עֲנָתֽוֹת׃</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Anathoth!</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pobrecita Anatot!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poor Anathoth!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after the Lord shakes His fist over the River and strikes it in the seven streams, what will he make men do?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después de que el Señor agite Su puño sobre el río y lo golpee en los siete arroyos, ¿qué hará que los hombres hagan?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après que L'Éternel aura brandi son poing sur le fleuve et l’aura frappé dans les sept ruisseaux, que fera-t-il faire aux hommes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וְהִדְרִ֖יךְ בַּנְּעָלִֽים׃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on le traversera avec des souliers.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 que pasen por él con sandalias.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make men cross over dry-shod.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go up with weeping?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¿a dónde subirán llorando los fugitivos de Moab?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monteront les fugitifs de Moab en pleurant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did the Lord say should be done with their eyes?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dijo el Señor que se debía hacer con los ojos?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qu’est-ce que le Seigneur a dit qu’il fallait faire à leurs yeux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הָשַׁ֑ע</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bouche-lui les yeux,</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ciega sus ojos,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shut their eyes;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humbled ?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derribados?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humilié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וְהַגְּבֹהִ֖ים יִשְׁפָּֽלוּ׃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élevés sont abattus.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altos serán derribados.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haughty will be humbled.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Who cause this people to err ?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¿quién engaña a este pueblo?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Qui a égaré ce peuple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וַיִּֽהְי֛וּ מְאַשְּׁרֵ֥י הָֽעָם־הַזֶּ֖ה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conduisent ce peuple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gobernadores de este pueblo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leaders of this people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before whom will the children of the wicked be dashed to pieces in the day of the Lord?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¿delante de quién serán estrellados los niños de los impíos en el día de Jehová?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devant qui les enfants des méchants seront-ils écrasés au jour du Seigneur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לְעֵֽינֵיהֶ֑ם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leurs yeux,</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ellos mismos;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their eyes;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take them captive whose captives they were?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que Israel tomará cautivos a aquellos de quienes eran cautivos?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emmènera en captivité ceux dont ils étaient captifs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וְרָד֖וּ בְּנֹגְשֵׂיהֶֽם׃ס</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domineront sur leurs oppresseurs.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señorearán sobre los que los oprimieron.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rule over their oppressors.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מַעֲלֵ֣ה הַלּוּחִ֗ית</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montée de Luchith,</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cuesta de Luhit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by the Ascent of Luhith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place is described in this prophecy?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lugar se describe en esta profecía?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quel lieu est décrit dans cette prophétie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בָּבֶ֑ל</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Babylone,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Babilonia,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Babylon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where will the daughters of Moab be like a wondering bird thrown out of the nest?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¿dónde estarán las hijas de Moab como un ave espantada que huye de su nido?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où seront les filles de Moab comme un oiseau errant jeté hors de son nid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מַעְבָּרֹ֖ת לְאַרְנֽוֹן׃</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passage de l'Arnon. -</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vados del Arnón.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fords of the Arnon.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I will make a mortal more rare than fine gold?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"el oro fino al varón"?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 Je rendrai un mortel plus rare que l’or fin »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וְאָדָ֖ם מִכֶּ֥תֶם אוֹפִֽיר׃</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les rendrai plus rares que l'or d'Ophir.</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más que el oro de Ofir al ser humano.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more than the golden wedge of Ophir.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why has Moab gone up to Dibon?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¿por qué subió Moab a Dibón?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pourquoi Moab est-il monté à Dibon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הַבָּמ֖וֹת לְבֶ֑כִי</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hauts lieux, pour pleurer;</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lugares altos, a llorar;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high places to weep.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the Lord will bewail the vine of what place?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¿Jehová lamentará por la viña de qué lugar?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L'Éternel pleurera la vigne de quel lieu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je pleure sur la vigne de Sibma,</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viña de Sibma;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bewail the vine of Sibmah,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there will be many places in the midst of the land that fit a specific description.  What is this description?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habrá muchos lugares en medio de ella que encajarán en una descripción específica. ¿Cuál es esta descripción?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deviendra le pays après que l'Éternel ait éloigné les hommes?</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phrase describing the sound "of nations gathered together" is similar in meaning to to saying: the noise of the multitude?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frase que describe el ruido de naciones reunidas es similar a decir: "el estuendo como de mucho pueblo"?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quelle expression décrivant le bruit « des nations rassemblées » a un sens similaire à celui de dire : le bruit de la multitude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שְׁא֞וֹן מַמְלְכ֤וֹת</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 tumulte de royaumes,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ruido de reinos,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tumultuous noise of the kingdoms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happened to those who are  led by these leaders ?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¿Qué pasó con aquellos que fueron guiados por estos gobernadores?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qu'est-il arrivé à ceux qui sont dirigés par ces dirigeants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וּמְאֻשָּׁרָ֖יו מְבֻלָּעִֽים׃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se laissent conduire se perdent.</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gobernados se pierden.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are led by them are destroyed.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refuse ?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desechar el hijo de la virgen?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refuser le fils de la vierge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מָא֥וֹס בָּרָ֖ע</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sache rejeter le mal</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desechar lo malo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refuse the evil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found?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sea hallado?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trouvés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יִדָּקֵ֑ר</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percés,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atravesado,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thrust through,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When will the indignation cease ?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¿cuándo acabará le furor de Jehová?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Quand cessera l’indignation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כִּי־ע֖וֹד מְעַ֣ט מִזְעָ֑ר</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encore un peu de temps,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de aquí a muy poco tiempo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yet a very little while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וְרַבָּ֥ה הָעֲזוּבָ֖ה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immense désert,</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multiplicado los lugares abandonados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forsaken places are many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Where did Isaiah say he dwells?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¿Dónde dijo Isaías que habitaba?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où Ésaïe a-t-il dit qu’il habitait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וּבְתוֹךְ֙ עַם־טְמֵ֣א שְׂפָתַ֔יִם אָנֹכִ֖י יוֹשֵׁ֑ב</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j'habite au milieu d'un peuple dont les lèvres sont impures,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habitando en medio de pueblo que tiene labios inmundos,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dwell in the midst of a people of unclean lips;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Moab is on the high place, where will Moab come to pray?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cuando Moab suba a los lugares altos ¿a dónde vendrá a orar?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lorsque Moab sera sur le haut lieu, où Moab viendra-t-il prier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אֶל־מִקְדָּשׁ֛וֹ לְהִתְפַּלֵּ֖ל</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entre dans son sanctuaire pour prier,</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venga a su santuario a orar,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come to his sanctuary to pray;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join Israel?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¿quién se unirá a Israel?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rejoindra Israël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וְנִלְוָ֤ה הַגֵּר֙ עֲלֵיהֶ֔ם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étrangers se joindront à eux,</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ellos se unirán extranjeros,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strangers will be joined with them,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shaken by the seraphim's voice?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cosas se estremecieron con la voz del serafín?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a été ébranlé par la voix des séraphins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וַיָּנֻ֙עוּ֙ אַמּ֣וֹת הַסִּפִּ֔ים מִקּ֖וֹל הַקּוֹרֵ֑א</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furent ébranlées dans leurs fondements par la voix qui retentissait,</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quicios de las puertas se estremecieron con la voz del que clamaba,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posts of the door were shaken by the voice of him who cried out,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why should we wail?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¿por qué debemos aullar?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pourquoi devrions-nous nous lamenter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2025-10-28T23:48:31Z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