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what will the Lord of hosts do with iron?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¿qué hará Jehová de los ejércitos con hierro?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10:34, que fera le Seigneur des armées avec le fer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כִּלָּי֥וֹן חָר֖וּץ שׁוֹטֵ֥ף צְדָקָֽה׃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destruction est résolue, elle fera déborder la justice.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destrucción acordada rebosará justicia.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destruction decreed shall overflow with righteousness.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10:8, Fill in the blank: For he says, Are not my ____________altogether ____________________________ ?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10:8, Complete el espacio en blanco: Porque dice: «Mis __________, ¿no son todos ________?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10:8, remplissez le vide : Car il dit : Mes ______ ne sont-ils pas autant de _____?</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יֹאמַ֑ר הֲלֹ֥א שָׂרַ֛י יַחְדָּ֖ו מְלָכִֽים׃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Mes princes ne sont-ils pas autant de rois?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él dice: «Mis príncipes, ¿no son todos reyes?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says,‘Are not my princes altogether kings?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Ephraim ?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Efraín?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d’Éphraïm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אֶפְרַ֙יִם֙ שֹׁמְר֔וֹן</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Samarie est la tête d'Éphraïm,</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Efraín es Samaria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of Ephraim is Samaria,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has been taken away?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fue quitada?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6:7, qu’est-ce qui a été enlevé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 עֲוֺנֶ֔ךָ</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iniquité est enlevée,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 quitada tu culpa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iniquity is taken away,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Before the child knows to refuse evil and choose good,  what will happen ?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Antes que el niño sepa rechazar el mal y escoger el bien, ¿qué sucederá a la tierra?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7:16, avant que l’enfant sache refuser le mal et choisir le bien, que se passera-t-il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תֵּעָזֵ֤ב הָאֲדָמָה֙ אֲשֶׁ֣ר אַתָּ֣ה קָ֔ץ</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dont tu crains les deux rois sera abandonné.</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tú temes será abandonada.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that you dread will be forsaken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Who will never again depend on him who defeated them,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 nunca más dependerá de aquel que los hirió?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Qui ne dépendront plus jamais de celui qui les a vaincus,</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וְנִקַּ֛ף סִֽבְכֵ֥י הַיַּ֖עַר בַּבַּרְזֶ֑ל</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renverse avec le fer les taillis de la forêt,</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Cortará con hierro la espesura del bosque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cut down the thickets of the forest with iron,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לֹֽא־יוֹסִ֨יף ע֜וֹד שְׁאָ֤ר יִשְׂרָאֵל֙</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d'Israël</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los que hayan quedado de Israel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remnant of Israel,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8:15, what 5 things will happen to many among them ?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8:15, ¿Cuáles son cinco cosas que les sucederán a muchos de entre ellos?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8:15, quelles sont les 5 choses qui arriveront à plusieurs d’entre eux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וְכָ֥שְׁלוּ בָ֖ם רַבִּ֑ים וְנָפְל֣וּ וְנִשְׁבָּ֔רוּ וְנוֹקְשׁ֖וּ וְנִלְכָּֽדוּ׃ ס</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Plusieurs trébucheront; Ils tomberont et se briseront, Ils seront enlacés et pris.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Muchos de entre ellos tropezarán, caerán y serán quebrantados; se enredarán y serán apresados.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many among them shall stumble; They shall fall and be broken, Be snared and taken."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how will they pass through it ?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¿Cómo pasarán por la tierra?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8:21, comment vont-ils le traverser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וְעָ֥בַר בָּ֖הּ נִקְשֶׁ֣ה וְרָעֵ֑ב</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errant dans le pays, accablé et affamé;</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»Pasarán por la tierra fatigados y hambrientos,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pass through it hard-pressed and hungry;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what will be stretching out ?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¿qué se estará extendiendo?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qu'est-ce qui s'étendra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מֻטּ֣וֹת כְּנָפָ֔יו</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déploiement de ses ailes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Luego, extendiendo sus alas,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stretching out of his wings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Through what has the land burned up ?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¿por qué se oscurece la tierra?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À cause de quoi la terre a-t-elle brûlé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ira de Jehová de los ejércitos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Through the wrath of the Lord of hosts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What was Ahaz told to do?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¿Qué se le dijo a Acaz que hiciera?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qu’a-t-on dit à Achaz de faire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What will the remnant of Jacob do toward God?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¿qué hará un resto de Jacob para con Dios fuerte?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que fera le reste de Jacob envers Dieu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אֵ֠לָיו הִשָּׁמֵ֨ר וְהַשְׁקֵ֜ט</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dis-lui: Sois tranquille,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dile: “Cuídate y ten calma;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say to him: ‘Take heed, and be quiet;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9:14, Who will cut off head and tail from Israel ?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9:14, ¿quién cortará cabeza y cola de Israel?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9:13 (Anglais Ésaïe 9:14), Qui retranchera la tête et la queue d’Israël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וַיַּכְרֵ֨ת יְהוָ֜ה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l'Éternel arrachera</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en un mismo día, cortará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cut off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Who is the head of Syria ?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¿quién es la cabeza de Siria?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7:8, Qui est le chef de la Syrie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רֹ֤אשׁ אֲרָם֙ דַּמֶּ֔שֶׂק</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Damas est la tête de la Syrie,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cabeza de Siria es Damasco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head of Syria is Damascus,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For all this, has God's anger turned away ?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¿ha cesado el furor de Dios con todo esto?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Malgré tout cela, la colère de Dieu s'est-elle apaisée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 todo esto ha cesado su furor,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Holy one for ?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¿para qué servirá el Santo?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à quoi servira le Saint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וּקְדוֹשׁ֖וֹ לְלֶהָבָ֑ה</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Saint une flamme,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Santo por llama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Holy One for a flame;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7:6, What did  Syria, Ephraim, and the son of Remaliah say while plotting against Jerusalem ?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7:6, ¿qué dijeron el sirio, Efraín y el hijo de Remalías mientras concertaban un maligno plan contra Jerusalén?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7:6, que dirent la Syrie, Éphraïm et le fils de Remalia lorsqu'ils complotèrent contre Jérusalem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reviendra,</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resto volverá,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remnant will return,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נַעֲלֶ֤ה בִֽיהוּדָה֙ וּנְקִיצֶ֔נָּה וְנַבְקִעֶ֖נָּה אֵלֵ֑ינוּ וְנַמְלִ֥יךְ מֶ֙לֶךְ֙ בְּתוֹכָ֔הּ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Montons contre Juda, assiégeons la ville, Et battons-la en brèche, Et proclamons-y pour roi</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‘Vayamos contra Judá y aterroricémosla; repartámosla entre nosotros y pongamos en medio de ella por rey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us go up against Judah and trouble it, and let us make a gap in its wall for ourselves, and set a king over them,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Ahaz was told not to fear the fierce anger of which two people and what place?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¿de qué dos hombres y de qué lugar se le dijo a Acaz que no temiera el ardor de su ira?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il a été dit à Achaz de ne pas craindre la colère ardente de quelles deux personnes et de quel endroit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בָּחֳרִי־אַ֛ף רְצִ֥ין וַאֲרָ֖ם וּבֶן־רְמַלְיָֽהוּ׃</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Devant la colère de Retsin et de la Syrie, et du fils de Remalia,</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el ardor de la ira de Rezín y de Siria, y del hijo de Remalías.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fierce anger of Rezin and Syria, and the son of Remaliah.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10:19, The rest of the trees of his forest Will be so few in number That who may write them.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10:19, El resto de los árboles de su bosque será tan escaso que cualquiera podrá contarlos.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10:19, Le reste des arbres de sa forêt Sera si peu nombreux Que quiconque pourra les écrire.</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That a child may write them.</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enfant en écrirait le nombre.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un niño las escriba.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 child may write them.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6:9, Fill in the blank:  Keep on _____but do not _______________; Keep on __________, but do not _________________________.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6:9, completa el espacio en blanco: _____ bien, y no ___________; _____ por cierto, pero no _______________.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6:9, remplissez le vide : Vous ________, et vous ne __________ __________; Vous _______, et vous ne ______ _______.</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שָׁמ֙וֹעַ֙ וְאַל־תָּבִ֔ינוּ וּרְא֥וּ רָא֖וֹ וְאַל־תֵּדָֽעוּ׃</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entendrez, et vous ne comprendrez point; Vous verrez, et vous ne saisirez point.</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bien, y no entendáis; ved por cierto, pero no comprendáis.”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‘Keep on hearing, but do not understand; Keep on seeing, but do not perceive.’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will return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¿qué volverá?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 reviendra-t-il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 בּ֑וֹ</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reste seulement reviendra;</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resto de él volverá;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remnant of them will return;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is the daughter of Gallim asked to do ?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se le pide a la hija de Galim que haga?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que demande-t-on à la fille de Galim de faire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in what manner will the Lord lift his rod on the sea?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camino Jehová alzará su vara sobre el mar?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de quelle manière le Seigneur lèvera-t-il sa verge sur la mer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צַהֲלִ֥י קוֹלֵ֖ךְ</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Fais éclater ta voix,</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¡Grita en alta voz,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your voice,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Who will give a sign ?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¿quién dará señal?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Qui donnera un signe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יִתֵּ֨ן אֲדֹנָ֥י ה֛וּא לָכֶ֖ם א֑וֹת</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lui-même vous donnera un signe,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mismo os dará señal: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Himself will give you a sign: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Who brought over them the waters of the rivers?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¿quién hizo pasar sobre ellos aguas de ríos?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Qui a fait venir sur eux les eaux des fleuves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הִנֵּ֣ה אֲדֹנָי֩ מַעֲלֶ֨ה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va faire monter</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por tanto, que el Señor hace subir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therefore, behold, the Lord brings up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Who may they rob ?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¿a quién se le podrá robar?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 Qui pourront-ils voler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וְאֶת־יְתוֹמִ֖ים יָבֹֽזּוּ׃</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orphelins leur butin!</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robar a los huérfanos!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that they may rob the fatherless.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T or F, they will be driven into the light.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Verdadero o Falso: Quedarán sumidos en la luz.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Vrai ou Faux, ils seront conduits vers la lumière.</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וַאֲפֵלָ֖ה מְנֻדָּֽח׃</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repoussé dans d'épaisses ténèbres.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quedarán sumidos en las tinieblas.»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driven into darkness.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How shall they mount up like ?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¿cómo serán alzados?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Comment s'élèveront-ils comme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וּנְשָׂא֖וֹ בְּדֶ֥רֶךְ מִצְרָֽיִם׃</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 lèvera encore, comme en Égypte.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lo hizo en el camino de Egipto.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will He lift it up in the manner of Egypt.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וַיִּֽתְאַבְּכ֖וּ גֵּא֥וּת עָשָֽׁן׃</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D'où s'élèvent des colonnes de fumée.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serán alzados como remolinos de humo.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mount up like rising smoke.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By what means did the king of Assyria say he did it ?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¿Por qué medios dijo el rey de Asiria que lo hizo?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Par quel moyen le roi d’Assyrie a-t-il dit qu’il l’avait fait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אָמַ֗ר בְּכֹ֤חַ יָדִי֙ עָשִׂ֔יתִי וּבְחָכְמָתִ֖י כִּ֣י נְבֻנ֑וֹתִי</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C'est par la force de ma main que j'ai agi, C'est par ma sagesse, car je suis intelligent;</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dijo: «Lo he hecho con el poder de mi mano y con mi sabiduría, porque he sido inteligente.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 "By the strength of my hand I have done it, And by my wisdom, for I am prudent;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9:11, what shall the Lord do to Rezin's enemies ?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9:11, ¿qué hará el Señor con los enemigos de Rezín?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9:10 (Anglais Ésaïe 9:11), que fera le Seigneur aux ennemis de Retsin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וְאֶת־אֹיְבָ֖יו יְסַכְסֵֽךְ׃</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armera leurs ennemis,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Juntará a sus enemigos: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spur his enemies on,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What has my hand found ?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¿qué ha hallado mi mano?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Qu'a trouvé ma main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מָצְאָ֣ה יָדִ֔י לְמַמְלְכֹ֖ת הָאֱלִ֑יל</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que ma main a atteint les royaumes des idoles,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mi mano alcanzó los reinos de los ídolos,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my hand has found the kingdoms of the idols,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what is stretched out still ?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¿qué está todavía extendida?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qu'est-ce qui est encore étendu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where have they taken up lodging?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se han alojado?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10:29, où ont-ils élu domicile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Who told Isaiah to take a large scroll and write on it ?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¿Quién le dijo a Isaías que tomara una tabla grande y escribiera en él?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Qui a dit à Ésaïe de prendre un grand rouleau et d’écrire dessus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 מָל֣וֹן לָ֑נוּ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couchent à Guéba;</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alojaron en Geba,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taken up lodging at Geba.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did the Lord say should be done with their eyes?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dijo el Señor que se debía hacer con los ojos?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qu’est-ce que le Seigneur a dit qu’il fallait faire à leurs yeux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הָשַׁ֑ע</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bouche-lui les yeux,</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ciega sus ojos,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shut their eyes;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The Lord told Isaiah that this people would not return and be healed until the land is in what condition?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el Señor le dijo a Isaías que este pueblo no se convertiría ni sería sanado hasta que la tierra estuviera en ¿qué condición?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le Seigneur a dit à Ésaïe que ce peuple ne reviendrait pas et ne serait pas guéri tant que le pays ne serait pas dans quel état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וְהָאֲדָמָ֖ה תִּשָּׁאֶ֥ה שְׁמָמָֽה׃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pays soit ravagé par la solitude;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esté hecha un desierto;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is utterly desolate,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Why should you not go to any hill?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¿por qué no te subes a ningún monte?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7:25, Pourquoi n’irais-tu pas sur une colline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לֹֽא־תָב֣וֹא שָׁ֔מָּה יִרְאַ֖ת שָׁמִ֣יר וָשָׁ֑יִת</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seront plus fréquentées, par crainte des ronces et des épines: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atreverán ya a ir, por el temor de los espinos y los cardos.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go there for fear of briers and thorns;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kind of stones will the Lord be for both the houses of Israel ?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clase de piedras será Jehová para las dos casas de Israel?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De quelles pierres l’Éternel sera-t-il pour les deux maisons d’Israël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וּלְאֶ֣בֶן נֶ֠גֶף וּלְצ֨וּר מִכְשׁ֜וֹל לִשְׁנֵ֨י בָתֵּ֤י יִשְׂרָאֵל֙</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aussi une pierre d'achoppement, Un rocher de scandale pour les deux maisons d'Israël,</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 las dos casas de Israel, por piedra para tropezar, por tropezadero para caer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 stone of stumbling and a rock of offense To both the houses of Israel,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The Lord told Isaiah that this people would not return and be healed until what are without a man?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¿hasta que no haya hombre en qué lugares no se convertirá ni será sanado este pueblo?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le Seigneur a dit à Ésaïe que ce peuple ne reviendrait pas et ne serait pas guéri jusqu'à ce que nous soyons sans homme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dit:</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dijo Jehová: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said to me,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וּבָתִּים֙ מֵאֵ֣ין אָדָ֔ם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n'y ait personne dans les maisons,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haya hombre en las casas,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houses are without a man,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what words describe how completely Ephraim will be broken?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¿qué palabras describen cuán completamente será quebrantado Efraín?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quels mots décrivent à quel point Éphraïm sera complètement brisé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ne sera plus un peuple.)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dejar de ser pueblo.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that it will not be a people.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Besides the remnant of Israel, who will never again depend on him who defeated them,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¿quiénes, además de los que hayan quedado de Israel, nunca más se apoyarán en el que los hirió?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Outre le reste d'Israël, qui ne dépendra plus jamais de celui qui les a vaincus,</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וּפְלֵיטַ֣ת בֵּֽית־יַעֲקֹ֔ב</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réchappés de la maison de Jacob,</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hayan quedado de la casa de Jacob,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such as have escaped of the house of Jacob,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How much are a thousand vines worth?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¿Cuánto valen mil vides?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Combien valent mille ceps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כָל־מָק֗וֹם אֲשֶׁ֧ר יִֽהְיֶה־שָּׁ֛ם אֶ֥לֶף גֶּ֖פֶן בְּאֶ֣לֶף כָּ֑סֶף</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lieu qui contiendra mille ceps de vigne, Valant mille sicles d'argent,</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el lugar donde había mil vides, que valían mil siclos de plata,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wherever there could be a thousand vines Worth a thousand shekels of silver,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will the virgin conceive and bear?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¿qué concebirá y dará a luz la virgen?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 concevra et enfantera la vierge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הָעַלְמָ֗ה הָרָה֙ וְיֹלֶ֣דֶת בֵּ֔ן</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la jeune fille deviendra enceinte, elle enfantera un fils,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virgen concebirá y dará a luz un hijo,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virgin shall conceive and bear a Son,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What will happen if you do not believe?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pasará si no crees?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que se passera-t-il si vous ne croyez pas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who will Ephraim and Manasseh be against together?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¿contra quién se levantan Efraín y Manasés?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contre qui Éphraïm et Manassé seront-ils ensemble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תֵאָמֵֽנוּ׃ ס</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ne subsisterez pas.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cierto no permaneceréis.”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you shall not be established." ’ "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How do the carved images of the kingdoms of the idols compare to those of Jerusalem and Samaria?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¿cómo se comparan las imágenes de los reinos de los ídolos con las de Jerusalén y de Samaria?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comment les images sculptées des royaumes des idoles se comparent-elles à celles de Jérusalem et de Samarie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וּפְסִ֣ילֵיהֶ֔ם מִירֽוּשָׁלִַ֖ם וּמִשֹּׁמְרֽוֹן׃</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il y avait plus d'images qu'à Jérusalem et à Samarie,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cuyas imágenes eran más que las de Jerusalén y de Samaria;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carved images excelled those of Jerusalem and Samaria,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what word does Isaiah use to describe Ramah ?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¿qué palabra usa Isaías para describir a Ramá?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quel mot Isaïe utilise-t-il pour décrire Rama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חָֽרְדָה֙ הָֽרָמָ֔ה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Rama tremble,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Ramá tembló y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Ramah is afraid,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הֵ֖מָּה עַל־יְהוּדָ֑ה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ensemble ils fondent sur Juda.</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ambos se levantan contra Judá.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they shall be against Judah.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10:11, Assyria said he would to to Jerusalem and her idols as he had done to what?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10:11, ¿Asiria dijo que haría a Jerusalén y a sus ídolos lo mismo que había hecho a qué?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10:11, l’Assyrien a dit qu’il ferait à Jérusalem et à ses idoles comme il avait fait à quoi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כַּאֲשֶׁ֥ר עָשִׂ֛יתִי לְשֹׁמְר֖וֹן וְלֶאֱלִילֶ֑יהָ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fait à Samarie et à ses idoles,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hice a Samaria y a sus ídolos,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 have done to Samaria and her idols,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words describe the length of time between when the Lord brings the king of Assyria upon them and when the Lord will whistle for the fly and the bee?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¿qué pasa después que viene el rey de Asiria hasta que Jehová silba para llamar al tábano y a la abeja?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7:18, quels mots décrivent le temps écoulé entre le moment où le Seigneur fera venir le roi d’Assyrie sur eux et le moment où le Seigneur sifflera la mouche et l’abeille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que aquel día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is full of God's glory?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está lleno de la gloria de Dios?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qu’est-ce qui est rempli de la gloire de Dieu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כָל־הָאָ֖רֶץ כְּבוֹדֽוֹ׃</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terre est pleine de sa gloire!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tierra está llena de su gloria!»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earth is full of His glory!"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do together but will come to nothing ?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hará unido, pero que no llegará a nada?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qu'est-ce qu'Ésaïe a dit que le peuple faisait ensemble mais qui n'aboutirait à rien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עֻ֥צוּ עֵצָ֖ה וְתֻפָ֑ר</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Formez des projets, et ils seront anéantis;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Haced planes, y serán anulados;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together, but it will come to nothing;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what shall every man eat the flesh of ?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¿de qué carne comerá cada cual?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de quoi chacun mangera-t-il la chair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בְּשַׂר־זְרֹע֖וֹ יֹאכֵֽלוּ׃</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dévore la chair de son bras.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come la carne de su prójimo: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shall eat the flesh of his own arm.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did one of the seraphim who cried to another say?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dijo uno de los serafines que clamaba a otro?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qu’a dit l’un des séraphins qui criait à un autre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קָד֛וֹשׁ קָד֖וֹשׁ יְהוָ֣ה צְבָא֑וֹת</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Saint, saint, saint est l'Éternel des armées!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«¡Santo, santo, santo, Jehová de los ejércitos!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"Holy, holy, holy is the Lord of hosts;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Who does Isaiah say is with us ?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¿Quién dice Isaías que está con nosotros?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qui est avec nous, selon Ésaïe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עִמָּ֖נוּ אֵֽל׃ ס</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Dieu est avec nous.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Dios está con nosotros.»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God is with us."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destroyed, where will the forsaken places be many?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¿dónde se multiplicarán los lugares abandonados?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lorsque l'Éternel aura éloigné les hommes, où sera ce qui deviendra un immense désert?</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הָאָֽרֶץ׃</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pays devienne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del país.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Who does the Lord send Isaiah and his son to meet?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¿a quién envía Jehová a Isaías y a su hijo a encontrarse?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à qui le Seigneur envoie-t-il Ésaïe et son fils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צֵא־נָא֙ לִקְרַ֣את אָחָ֔ז</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à la rencontre d'Achaz,</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 ahora al encuentro de Acaz,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out now to meet Ahaz,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part of the body did the Lord should become heavy?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parte del cuerpo dijo el Señor que debía endurecerse?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Quelle partie du corps le Seigneur devait-il devenir pesant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וְאָזְנָ֥יו הַכְבֵּ֖ד</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Endurcis ses oreilles,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endurece sus oídos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ears heavy,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What shall happen to every place with a thousand vines ?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¿Qué pasará con los lugares donde hay mil viñas?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Qu'arrivera-t-il à tout lieu qui possède mille vignes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desolate, the Lord has done what with men?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¿qué hizo el Señor con los hombres?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Que fait l'Éternel des hommes lorsqu'il rend le pays un immense désert?</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וְרִחַ֥ק</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ait éloigné les hommes,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haya echado lejos a los hombres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removed men far away,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After looking upward, where will they look to ?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Después de levantar el rostro con altivez, ¿hacia dónde mirarán?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Après avoir regardé vers le haut, où regarderont-ils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וְאֶל־אֶ֖רֶץ יַבִּ֑יט</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il regardera vers la terre,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mirarán a la tierra,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they will look to the earth,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are the first 2 commands given in this verse to the people of Judah?.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¿Cuáles son los primeros 2 mandatos dados en este versículo al pueblo de Judá?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quels sont les 2 premiers commandements donnés dans ce verset au peuple de Juda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רֹ֤עוּ עַמִּים֙ וָחֹ֔תּוּ</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Poussez des cris de guerre, peuples! et vous serez brisés;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»Reuníos, pueblos, y seréis quebrantados.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shattered, O you peoples, and be broken in pieces!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With what will we rebuild after the brick have fallen down?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¿con qué edificaremos después que los ladrillos cayeron?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Avec quoi reconstruirons-nous après que les briques seront tombées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וְגָזִ֣ית נִבְנֶ֑ה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bâtirons en pierres de taille;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edificaremos de cantería;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we will rebuild with hewn stones;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choose  ?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escoger el hijo de la virgen?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choisir le fils de la vierge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וּבָח֥וֹר בַּטּֽוֹב׃</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choisir le bien.</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escoger lo bueno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choose the good.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לַשָּׁמִ֥יר וְלַשַּׁ֖יִת יִֽהְיֶֽה׃</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livré aux ronces et aux épines: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para espinos y cardos.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for briers and thorns.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When will the indignation cease ?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¿cuándo acabará le furor de Jehová?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Quand cessera l’indignation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כִּי־ע֖וֹד מְעַ֣ט מִזְעָ֑ר</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encore un peu de temps,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de aquí a muy poco tiempo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yet a very little while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Shall what boast itself against him who chops with it ?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¿quién se gloriará contra el que con ella corta?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Qui se glorifierait-il contre celui qui l'utilise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הֲיִתְפָּאֵר֙ הַגַּרְזֶ֔ן עַ֖ל הַחֹצֵ֣ב בּ֑וֹ</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hache se glorifie-t-elle envers celui qui s'en sert?</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gloriará el hacha contra el que con ella corta?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the ax boast itself against him who chops with it?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was Isaiah told not to be afraid of ?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¿De qué se le dijo a Isaías que no debía tener miedo?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de quoi Ésaïe a-t-il été dit de ne pas avoir peur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וְאֶת־מוֹרָא֥וֹ לֹֽא־תִֽירְא֖וּ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craignez pas ce qu'il craint,</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temáis lo que ellos temen,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be afraid of their threats,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Name 2 faithful witnesses the Lord will take to record ?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¿a quiénes tomará Jehová como testigos fieles?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nommez deux témoins fidèles que le Seigneur prendra pour enregistrer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אוּרִיָּ֣ה הַכֹּהֵ֔ן וְאֶת־זְכַרְיָ֖הוּ</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sacrificateur Urie, et Zacharie,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sacerdote Urías y a Zacarías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Uriah the priest and Zechariah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What did the Lord answer when Isaiah asked how Long?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¿Qué respondió el Señor cuando Isaías preguntó hasta cuándo?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qu’a répondu le Seigneur quand Ésaïe lui a demandé combien de temps cela prendrait-il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עַ֣ד אֲשֶׁר֩ אִם־שָׁא֨וּ עָרִ֜ים מֵאֵ֣ין יוֹשֵׁ֗ב</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répondit: Jusqu'à ce que les villes soient dévastées Et privées d'habitants;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respondió él: —Hasta que las ciudades estén asoladas y sin morador,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answered: "Until the cities are laid waste and without inhabitant,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When the people are hungry and enraged, who will they curse?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¿Qué harán los que estén fatigados y hambrientos al pasar por la tierra?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lorsque le peuple aura faim et sera en colère, qui maudira-t-il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7:13,  what was told to the house of David ?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7:13, ¿qué se le dijo a la casa de David?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7:13, qu’est-ce qui a été dit à la maison de David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הַמְעַ֤ט מִכֶּם֙ הַלְא֣וֹת אֲנָשִׁ֔ים כִּ֥י תַלְא֖וּ גַּ֥ם אֶת־אֱלֹהָֽי׃</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trop peu pour vous de lasser la patience des hommes, Que vous lassiez encore celle de mon Dieu?</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os basta con ser molestos a los hombres, sino que también lo seáis a mi Dios?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it a small thing for you to weary men, but will you weary my God also?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What is the prophet who teach lies?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el profeta que enseña mentiras?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quel est le prophète qui enseigne le mensonge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הַזָּנָֽב׃</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queue.)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cola.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the tail.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The king of Assyria will fill the breadth of whose land?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¿el rey de Asiria llenará la anchura de la tierra de quién?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le roi d’Assyrie remplira l’étendue du pays de qui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עִמָּ֥נוּ אֵֽל׃ ס</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ô Emmanuel!</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Emanuel.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Immanuel.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dwells in Mount Zion ?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 mora en el monte Sión?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habite sur la montagne de Sion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 יְהוָ֣ה צְבָא֔וֹת</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part de l'Éternel des armées,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 Jehová de los ejércitos,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Lord of hosts,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What shall the Assyrian strike the people with ?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¿con qué herirá Asiria al pueblo?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De quoi l'Assyrien frappera-t-il le peuple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יַכֶּ֔כָּה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 frappe de la verge,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vara te herirá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strike you with a rod and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כִֽי־יִרְעַ֜ב וְהִתְקַצַּ֗ף וְקִלֵּ֧ל בְּמַלְכּ֛וֹ וּבֵאלֹהָ֖יו</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il aura faim, il s'irritera, Maudira son roi et son Dieu,</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a causa del hambre, se enojarán y maldecirán a su rey y a su Dios,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happen, when they are hungry, that they will be enraged and curse their king and their God,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7:10, Who spoke again to Ahaz ?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7:10, ¿Quién volvió a hablar a Acaz?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7:10, Qui parla encore à Achaz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וַיּ֣וֹסֶף יְהוָ֔ה דַּבֵּ֥ר אֶל־אָחָ֖ז לֵאמֹֽר׃</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parla de nouveau à Achaz, et lui dit:</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Habló también Jehová a Acaz, diciendo: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spoke again to Ahaz, saying,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flew to Isaiah ?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voló hacia Isaías?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Qu'est-ce qui a volé vers Ésaïe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אֶחָד֙ מִן־הַשְּׂרָפִ֔ים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l'un des séraphins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uno de los serafines,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one of the seraphim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How and where was the land oppressed ?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¿dónde llenará de gloria al final la tierra de Zabulón y la tierra de Neftalí?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où remplira-t-il de gloire le pays de Zabulon et le pays de Nephtali à la fin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דֶּ֤רֶךְ הַיָּם֙ עֵ֣בֶר הַיַּרְדֵּ֔ן גְּלִ֖יל הַגּוֹיִֽם׃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contrée voisine de la mer, au delà du Jourdain, Le territoire des Gentils.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camino del mar, de aquel lado del Jordán, en Galilea de los gentiles.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the way of the sea, beyond the Jordan, In Galilee of the Gentiles.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8:20, what 2 things are mentioned here when speaking about the word ?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8:20, ¿Cuáles 2 cosas se mencionan aquí cuando se habla de la palabra?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8:20, quelles sont les 2 choses mentionnées ici en parlant du mot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לְתוֹרָ֖ה וְלִתְעוּדָ֑ה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la loi et au témoignage!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ley y al testimonio!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law and to the testimony!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shall the Lord whistle for in addition to the fly that is in the farthest part of the rivers of Egypt?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¿a quién silbará Jehová, además del tábano que está en el fin de los ríos de Egipto?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7:18, Que sifflera l'Éternel, en plus de la mouche qui est à l'extrémité des fleuves d'Égypte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וְלַ֨דְּבוֹרָ֔ה אֲשֶׁ֖ר בְּאֶ֥רֶץ אַשּֽׁוּר׃</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abeilles qui sont au pays d'Assyrie;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la abeja que está en la tierra de Asiria.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for the bee that is in the land of Assyria.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The Lord will give Assyria charge to do what 3 things ?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¿Jehová le dará a Asiria el mandato de hacer qué tres cosas?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le Seigneur donnera à l'Assyrie la charge de faire quelles sont les trois choses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is stretched out still ?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está todavía extendido?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est encore étendu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7:21, after the Lord whistles for the bee and the fly, how many animals of what kind will be needed to have an abundance of milk?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7:21, después de que Jehová silba a la abeja y al tábano, ¿cuántos animales de qué tipo se necesitarán para tener abundancia de leche?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7:21, après que le Seigneur aura sifflé l’abeille et la mouche, combien d’animaux de quelle espèce seront nécessaires pour avoir une abondance de lait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יְחַיֶּה־אִ֛ישׁ עֶגְלַ֥ת בָּקָ֖ר וּשְׁתֵּי־צֹֽאן׃</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entretiendra une jeune vache et deux brebis;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criará un hombre una vaca y dos ovejas,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 man will keep alive a young cow and two sheep;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be humbled ?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¿Quiénes serán derribados?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qui sera humilié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וְהַגְּבֹהִ֖ים יִשְׁפָּֽלוּ׃</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plus élevés sont abattus.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altos serán derribados.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haughty will be humbled.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10:5, What is Assyria called ?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10:5, ¿Cómo se describe a Asiria?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10:5, comment s'appelle l'Assyrie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שֵׁ֣בֶט אַפִּ֑י וּמַטֶּה־ה֥וּא בְיָדָ֖ם זַעְמִֽי׃</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verge de ma colère! La verge dans sa main, c'est l'instrument de ma fureur.</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Vara y bastón de mi furor, en su mano he puesto mi ira.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rod of My anger And the staff in whose hand is My indignation.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the seraphim used to cover his face? To cover his feet? To fly ?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usaban los serafines para cubrirse el rostro? ¿Para cubrirse los pies? ¿Para volar?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le séraphin utilisait-il pour se couvrir le visage ? Pour se couvrir les pieds ? Pour voler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בִּשְׁתַּ֣יִם׀ יְכַסֶּ֣ה פָנָ֗יו וּבִשְׁתַּ֛יִם יְכַסֶּ֥ה רַגְלָ֖יו וּבִשְׁתַּ֥יִם יְעוֹפֵֽף׃</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dont ils se couvraient la face, deux dont ils se couvraient les pieds, et deux dont ils se servaient pour voler.</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dos cubrían sus rostros, con dos cubrían sus pies y con dos volaban.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two he covered his face, with two he covered his feet, and with two he flew.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לִשְׁלֹ֤ל שָׁלָל֙ וְלָבֹ֣ז בַּ֔ז ׳וּלְשִׂימוֹ׳ ״וּלְשׂוּמ֥וֹ״ מִרְמָ֖ס כְּחֹ֥מֶר חוּצֽוֹת׃</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 se livre au pillage et fasse du butin, Pour qu'il le foule aux pieds comme la boue des rues.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quite los despojos y arrebate la presa, y lo ponga para ser pisoteado como lodo de las calles;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seize the spoil, to take the prey, And to tread them down like the mire of the streets.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What will the lord of hosts make ?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¿Qué hará Jehová de los ejércitos?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Que fera l’Éternel des armées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כָלָ֖ה וְנֶחֱרָצָ֑ה</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cette destruction qui a été résolue,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consumará el exterminio ya determinado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make a determined end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Why will the yoke be destroyed ?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¿Por qué se pudrirá el yugo?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Pourquoi le joug sera-t-il détruit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מִפְּנֵי־שָֽׁמֶן׃</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tú eres mi ungido.»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anointing oil.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you will not be established if what is true?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condición se requiere para permanecer de cierto?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vous ne serez pas établi si ce qui est vrai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 לֹ֣א תַאֲמִ֔ינוּ</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vous ne croyez pas,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vosotros no creéis,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you will not believe,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7:12, When told to ask for a sign, what did Ahaz say he would not do ?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7:12, cuando se le dijo a Acaz que pidiera una señal, ¿qué dijo que no haría?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7:12, Lorsqu'on lui a dit de demander un signe, qu'est-ce qu'Achaz a dit qu'il ne ferait pas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אָחָ֑ז לֹא־אֶשְׁאַ֥ל וְלֹֽא־אֲנַסֶּ֖ה אֶת־יְהוָֽה׃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Achaz répondit: Je ne demanderai rien, je ne tenterai pas l'Éternel.</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respondió Acaz: —No pediré ni tentaré a Jehová.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Ahaz said, "I will not ask, nor will I test the Lord!"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with what shall the destruction decreed overflow ?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¿con qué se desbordará la destrucción acordada?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de quoi débordera la destruction décrétée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2025-10-28T23:42:07Z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