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what will Assyria be beaten down as with the rod?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¿mediante qué será quebrantada Asiria?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quoi l’Assyrie sera-t-elle battue comme avec une verge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even though some people draw near to the Lord with their mouths, in what way might they be far from Him?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aunque algunas personas se acercan al Señor con la boca, ¿de qué manera podrían estar lejos de Él?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même si certaines personnes s’approchent du Seigneur par leur bouche, de quelle manière peuvent-elles s’éloigner de Lui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רִחַ֣ק מִמֶּ֑נִּי</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coeur est éloigné de moi,</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 corazón está lejos de mí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have removed their hearts far from Me,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when the Lord clothes Eliakim with Shebna's robe and strengthens him with Shebna's belt, what will He commit into Eliakim's hand?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cuando Jehová viste a Eliaquim con la vestidura de Sebna y lo ceñirá con el talabarte de Sebna, ¿qué entregará en las manos de Eliaquim?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lorsque le Seigneur revêtira Éliakim du manteau de Shebna et le fortifiera avec la ceinture de Shebna, que remettra-t-il entre les mains d’Éliakim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כִּֽי־מִקּ֥וֹל יְהוָ֖ה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voix de l'Éternel,</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voz de Jehová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through the voice of the Lord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וּמֶֽמְשֶׁלְתְּךָ֖ אֶתֵּ֣ן בְּיָד֑וֹ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remettrai ton pouvoir entre ses mains;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entregaré en sus manos tu autoridad;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commit your responsibility into his hand.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words describe the future of the people who go down to Egypt for help instead of seeking the Lord?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palabras describen el futuro de los pueblos que descienden a Egipto en busca de ayuda pero no buscan a Jehová?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quels mots décrivent l’avenir du peuple qui descend en Égypte pour demander de l’aide au lieu de chercher le Seigneur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the harvest of the River, is what to Sidon?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representan para Sidón las sementeras que crecen con las muchas aguas del Nilo, de la mies del río?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le grain de Shihor, la moisson du fleuve, pour Sidon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תְּבֽוּאָתָ֑הּ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était pour elle un revenu;</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provisión procedía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her revenue;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see?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lo verá?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verra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two actions can Eliakim do that no one else can undo?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¿cuáles son las dos acciones que puede realizar Eliaquim que nadie más puede deshacer?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22:22, quelles sont les deux actions qu’Éliakim peut-il faire et que personne d’autre ne peut annuler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וּפָתַח֙ וְאֵ֣ין סֹגֵ֔ר וְסָגַ֖ר וְאֵ֥ין פֹּתֵֽחַ׃</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ouvrira, nul ne fermera; Quand il fermera, nul n'ouvrira.</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abrirá y nadie cerrará, cerrará y nadie abrirá.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shall open, and no one shall shut; And he shall shut, and no one shall open.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the work of righteousness be?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¿cuál será el efecto de la justicia?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 sera l’œuvre de la justice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la paix,</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la paz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peace,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caused Isaiah to be frightened?  Be specific.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fue lo que intimidó a Isaías? Sea específico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qu'est-ce qui a effrayé Ésaïe ? Soyez précis.</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פַּלָּצ֖וּת בִּֽעֲתָ֑תְנִי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s'empare de moi;</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horror me ha intimidado;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frightened me;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עִוְרִ֖ים תִּרְאֶֽינָה׃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des aveugles verront.</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ojos de los ciegos verán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blind shall see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because they trust in oppression and perversity, what will be to them like a breach ready to fall?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porque confían en la violencia y en la iniquidad, ¿qué será para ellos como grieta que amenaza ruina?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parce qu’ils se confient dans l’oppression et la perversité, qu’est-ce qui sera pour eux comme une brèche prête à tomber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יִֽהְיֶ֤ה לָכֶם֙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crime sera pour vous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este pecado os será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this iniquity shall be to you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about whom does the Lord speak in this verse that will not now be ashamed?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¿de quién habla Jehová en este versículo que no será ahora avergonzado?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de qui le Seigneur parle-t-il dans ce verset qui ne sera pas désormais honteux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יְהוָה֙ אֶל־בֵּ֣ית יַֽעֲקֹ֔ב</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l'Éternel à la maison de Jacob,</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así a la casa de Jacob: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the house of Jacob: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who sent the Tartan to Ashdod to fight against it?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¿quién envió al Tartán a Asdod para luchar contra él?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qui a envoyé le Tartan à Ashdod pour le combattre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the name of the Lord comes from afar burning with what?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¿con qué viene encendido su rostro?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le nom du Seigneur vient de loin en brûlant avec quoi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בִּשְׁלֹ֣ח אֹת֔וֹ סַֽרְג֖וֹן מֶ֣לֶךְ אַשּׁ֑וּר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Sargon, roi d'Assyrie,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 envió Sargón, rey de Asiria,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Sargon the king of Assyria sent him,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in addition to bread, what are the inhabitants of the land of Tema told to bring for the traveling companies of Dedanites?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además de pan, ¿qué se les dice a los moradores de tierra de Tema que llevan para los caminantes de Dedán?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en plus du pain, que sont-ils demandés aux habitants du pays de Théma d’apporter pour les groupes de voyageurs des Dédanites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הֵתָ֣יוּ מָ֑יִם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Portez de l'eau à ceux</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llevadle agua,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water to him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to those who reprove them?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al que reprende?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à ceux qui les réprimandent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וְלַמּוֹכִ֥יחַ בַּשַּׁ֖עַר יְקֹשׁ֑וּן</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Tendaient des pièges à qui défendait sa cause à la porte,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arman trampa al que reprende en la puerta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lay a snare for him who reproves in the gate,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the remainder of the number of which archers will be diminished?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¿los sobrevivientes del número de flecheros de quién serán reducidos?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le reste du nombre des hommes vaillants sera-t-il peu nombreux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גִּבּוֹרֵ֥י בְנֵֽי־קֵדָ֖ר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vaillants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hijos de Cedar,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men of the people of Kedar,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in addition to the women who are at ease, who is told to give ear to His speech?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además de las mujeres indolentes, ¿a quiénes se les dice que escuchen su razón?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en plus des femmes qui sont à l’aise, à qui est-il demandé d’écouter sa parole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בָּנוֹת֙ בֹּֽטח֔וֹת</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Filles indolentes,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hijas confiadas,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daughters,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remain in the fruitful field?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morará en el campo fértil después de que sobre nosotros sea derramado el espíritu de lo alto?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est répandu sur nous d’en haut, qu’est-ce qui aura sa demeure dans le champ fertile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 אַפּ֔וֹ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colère est ardente,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llamas de fuego devorador;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Burning with His anger,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justice aura sa demeure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la justicia.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remain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name did the Lord give the Egyptians because their help is to no purpose?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dio voces Jehová acerca de Egipto porque su ayuda sería vana e inútil?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nom le Seigneur a-t-il donné aux Égyptiens parce que leur aide est vaine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קָרָ֣אתִי לָזֹ֔את רַ֥הַב הֵ֖ם שָֽׁבֶת׃</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j'appelle cela du bruit qui n'aboutit à rien.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yo le he dado voces, que su fortaleza sería estarse quietos.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have called her Rahab-Hem-Shebeth.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where will your cattle feed?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en aquel tiempo ¿dónde serán apacentados tus ganados?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où votre bétail paîtra-t-il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 נִרְחָֽב׃</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 vastes pâturages.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extensos pastizales.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large pastures.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salvation also in the time of trouble?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le pedimos a Jehová tres cosas. ¿Qué le pedimos además de su misericordia y salvación en el tiempo de la tribulación?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salut, même au temps de la détresse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זְרֹעָם֙ לַבְּקָרִ֔ים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aide chaque matin,</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brazo de ellos en la mañana,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their arm every morning,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to those who conceive chaff and bring forth stubble, what will "Your breath" do?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a los que conciben hojarascas y dan a luz rastrojo, ¿qué les hará vuesto soplo?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à ceux qui conçoivent de la paille et enfantent du chaume, que fera « Votre souffle »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תֹּאכַלְכֶֽם׃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feu qui vous consumera.</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consumirá.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devour you.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thirsty man dreams?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sediento sueña?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assoiffé rêve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עָיֵ֔ף וְנַפְשׁ֖וֹ שׁוֹקֵקָ֑ה כֵּ֣ן יִֽהְיֶ֗ה הֲמוֹן֙</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boit, Puis s'éveille, épuisé et languissant;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bebe, pero cuando despierta se halla cansado y sediento.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drinks; But he awakes, and indeed he is faint, And his soul still craves: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they deal treacherously with those who have been dealing treacherously?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 cometará contra aquellos que han cometido deslealtad?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agiront-ils avec trahison envers ceux qui ont agi avec trahison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כַּנְּלֹתְךָ֥</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achevé de piller,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acabes de cometer deslealtad,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make an end of dealing treacherously,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who will be in Jerusalem majestically?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¿quién estará en Jerusalén majestuosamente?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qui sera majestueusement à Jérusalem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אִם־שָׁ֞ם אַדִּ֤יר יְהוָה֙ לָ֔נוּ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vraiment que l'Éternel est magnifique pour nous: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ciertamente allí será Jehová poderoso para con nosotros.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the majestic Lord will be for us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in what type of habitation will God's people dwell?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¿en qué tipo de morada habitará el pueblo de Jehová?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dans quel type d’habitation le peuple de Dieu habitera-t-il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בִּנְוֵ֣ה שָׁל֑וֹם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demeurera dans le séjour de la paix,</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en morada de paz,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dwell in a peaceful habitation,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not be said by the inhabitants of the the city of our appointed feasts?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no dirán los habitantes de la ciudad de nuestras fiestas solemnes?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que ne diront pas les habitants de la ville où nous célébrons nos fêtes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וּבַל־יֹאמַ֥ר שָׁכֵ֖ן חָלִ֑יתִי</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habitant ne dit: Je suis malade!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dirá el morador: «Estoy enfermo.»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will not say, "I am sick";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your choicest valleys shall be full of what?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¿de qué estarán llenos tus hermosos valles?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vos plus belles vallées seront remplies de quoi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רָ֑כֶב</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remplies de chars,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llenaron de carros,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full of chariots,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when God removed the protection of Judah, what did they also see that was great?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cuando cayeron las defensas de Judá, ¿qué vieron también que se multiplicaron?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lorsque Dieu a retiré la protection de Juda, qu'ont-ils également vu de nombreux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בְּקִיעֵ֧י עִיר־דָּוִ֛ד רְאִיתֶ֖ם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regardez les brèches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Visteis las brechas de la ciudad de David,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saw the damage to the city of David,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character trait of the Lord is mentioned when describing that He will bring disaster against the house of evildoers?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rasgo de carácter de Jehová se menciona cuando se describe que Él traerá mal contra la casa de los malignos?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trait de caractère du Seigneur est mentionné lorsqu’il décrit qu’il fera venir le désastre contre la maison des méchants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two things will be the effect of righteousness forever?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dos cosas serán la labor de la justicia para siempre?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quelles sont les deux choses qui seront l’effet de la justice pour toujours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הַשְׁקֵ֥ט וָבֶ֖טַח</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repos et la sécurité</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reposo y seguridad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quietness and assurance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וְגַם־ה֤וּא חָכָם֙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aussi, cependant, il est sage,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también es sabio,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also is wise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four phrases describe what the watchman saw?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¿Cuáles son las cuatro frases que describen lo que vio el centinela?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quelles sont les quatre expressions qui décrivent ce que le gardien a vu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וְרָ֣אָה רֶ֗כֶב צֶ֚מֶד פָּֽרָשִׁ֔ים רֶ֥כֶב חֲמ֖וֹר רֶ֣כֶב גָּמָ֑ל</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vit de la cavalerie, des cavaliers deux à deux, Des cavaliers sur des ânes, des cavaliers sur des chameaux;</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 hombres montados, jinetes de dos en dos, montados sobre asnos, montados sobre camellos.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saw a chariot with a pair of horsemen, A chariot of donkeys, and a chariot of camels,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when Tyre is laid waste, what two statements describe the people who are told to be still?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cuando Tiro es destruida, ¿cuáles son las dos afirmaciones que describen al pueblo al que se le dice que se calle?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lorsque Tyr est dévastée, quelles sont les deux déclarations qui décrivent les personnes à qui il est demandé de se taire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אִ֑י סֹחֵ֥ר צִיד֛וֹן</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habitants de la côte, Que remplissaient les marchands de Sidon,</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la costa, mercaderes de Sidón,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inhabitants of the coastland, You merchants of Sidon,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in contrast to the plans of the schemer, who does what?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en contraste con las intrigas inicuas del tramposo, ¿quién hace qué?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contrairement aux plans du comploteur, qui fait quoi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וְנָדִ֖יב נְדִיב֣וֹת יָעָ֑ץ</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celui qui est noble forme de nobles desseins,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noble piensa con nobleza,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generous man devises generous things,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affect the ability of the prophets to see?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para afectar la capacidad de los profetas de ver?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pour affecter la capacité des prophètes à voir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וַיְעַצֵּ֖ם אֶת־עֵֽינֵיכֶ֑ם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fermé vos yeux</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cerró los ojos de vuestros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has closed your eyes,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who revealed to Tarshish that Tyre is laid waste?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¿desde dónde se anunció a Tarsis que Tiro estaba destruida?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qui a révélé à Tarsis que Tyr était dévastée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כִּתִּ֖ים נִגְלָה־לָֽמוֹ׃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du pays de Kittim que la nouvelle leur en est venue.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tierra de Quitim les ha sido anunciado.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land of Cyprus it is revealed to them.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not happen any more?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no sucederá más?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n’arrivera plus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וְלֹֽא־יִכָּנֵ֥ף עוֹד֙ מוֹרֶ֔יךָ</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t'instruisent ne se cacheront plus,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tus maestros nunca más te serán quitados,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your teachers will not be moved into a corner anymore,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what 6 disasters will be the Lord of hosts use to punish the enemies of Ariel?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¿cuáles 6 desastres utilizará Jehová de los ejércitos para castigar a los enemigos de Ariel?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quelles sont les 6 catastrophes que le Seigneur des armées utilisera pour punir les ennemis d’Ariel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בְּרַ֥עַם וּבְרַ֖עַשׁ וְק֣וֹל גָּד֑וֹל סוּפָה֙ וּסְעָרָ֔ה וְלַ֖הַב אֵ֥שׁ אוֹכֵלָֽה׃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des tonnerres, des tremblements de terre et un bruit formidable, Avec l'ouragan et la tempête, Et avec la flamme d'un feu dévorant.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terremotos y con gran ruido, con torbellino y tempestad, y con llama de fuego consumidor.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thunder and earthquake and great noise, With storm and tempest And the flame of devouring fire.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daily activities did Isaiah say to do?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son las dos actividades diarias que se hacen?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quelles sont les deux activités quotidiennes qu’Ésaïe a dit de faire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שָׁתֹ֑ה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mange, on boit...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comen, beben.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Eat and drink.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words indicate the certainty with which God will bring into contempt all the honorable of the earth?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palabras indican la certeza con que Jehová traerá al desprecio a todos los honorables de la tierra?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quelles paroles indiquent la certitude avec laquelle Dieu fera tomber dans le mépris tous les honorables de la terre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יְעָצָ֑הּ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decretó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purposed it,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deal treacherously make an end of dealing treacherously?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acaben de cometer deslealtad?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commettent des trahisons cesseront de le faire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לִבְגֹּ֖ד יִבְגְּדוּ־בָֽךְ׃ ס</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te pillera.</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cometerá contra ti.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deal treacherously with you.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would lead away the Ethiopians as what?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¿A quiénes de Etiopía llevará el rey de Asiria?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conduirait les Éthiopiens comme quoi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וְאֶת־גָּל֥וּת כּ֛וּשׁ</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l'Éthiopie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deportados de Etiopía;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Ethiopians as captives,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 say what two things?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dicen qué dos cosas?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qui disent quelles sont ces deux choses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וַיֹּ֣אמְר֔וּ מִ֥י רֹאֵ֖נוּ וּמִ֥י יוֹדְעֵֽנוּ׃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 nous voit et qui nous connaît?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dicen: «¿Quién nos ve, y quién nos conoce?»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say, "Who sees us?" and, "Who knows us?"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To whom did the inhabitants of Tema meet with bread?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quiénes recibieron pan los habitantes de Tema?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qui les habitants de Théma se sont-ils réunis pour leur donner du pain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קִדְּמ֥וּ נֹדֵֽד׃</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fugitifs.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huye.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met him who fled.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two future things will they hang on Eliakim?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¿Cuáles son las dos cosas futuras que le colgarán a Eliaquim?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quelles sont les deux choses futures qu’ils suspendront à Éliakim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הַצֶּֽאֱצָאִים֙ וְהַצְּפִע֔וֹת</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son père, Des rejetons nobles et ignobles,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hijos y los nietos,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offspring and the posterity,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food when who dreams?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comida cuando ¿quién sueña?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de la nourriture quand qui rêve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כַּאֲשֶׁר֩ יַחֲלֹ֨ם הָרָעֵ֜ב</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a faim rêve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Les sucederá como al que tiene hambre y sueña: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even be as when a hungry man dreams,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What agricultural product did the watchman talk about after saying that Babylon was fallen?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qué producto agrícola habló el centinela después de decir que Babilonia había caído?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quel produit agricole le guetteur a-t-il parlé après avoir annoncé la chute de Babylone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Where was the watchmen supposed to go?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se extiende?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Où les gardes étaient-ils censés aller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צָפֹ֥ה הַצָּפִ֖ית</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garde veille,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extienden tapices;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Set a watchman in the tower,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understand knowledge?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entenderá para comprender?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comprendra la connaissance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נִמְהָרִ֖ים יָבִ֣ין לָדָ֑עַת</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coeur des hommes légers sera intelligent pour comprendre,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corazón de los necios entenderá para comprender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heart of the rash will understand knowledge,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introductory phrase describes who the this prophecy is against, that are in a land of trouble and anguish?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frase introductoria describe contra quiénes es esta profecía: aquellos que se encuentran en una tierra de tribulación y angustia?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quelle phrase d’introduction décrit ceux contre qui cette prophétie est adressée, ceux qui sont dans un pays de trouble et d’angoisse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בַּהֲמ֣וֹת נֶ֑גֶב</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Sentence des bêtes du midi:</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las bestias del Neguev: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beasts of the South.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in the end, what will the enemies of Ariel be like?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al final, ¿cómo serán los enemigos de Ariel?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à la fin, à quoi ressembleront les ennemis d’Ariel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כַּֽחֲלוֹם֙ חֲז֣וֹן לַ֔יְלָה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il en est d'un songe, d'une vision nocturne,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como un sueño de visión nocturna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as a dream of a night vision.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מְדֻשָׁתִ֖י וּבֶן־גָּרְנִ֑י</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as été battu comme du grain dans mon aire!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trillado y aventado,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Oh, my threshing and the grain of my floor!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is described in more detail by saying that the cups and all the pitchers will hang on Eliakim?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se describe con más detalle al decir que las copas y todos los cántaros colgarán de Eliaquim?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est décrite plus en détail en disant que les coupes et toutes les cruches seront suspendues à Éliakim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כְּלֵ֣י הַקָּטָ֑ן</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tous les petits ustensiles,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vasos menores,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vessels of small quantity,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do on a tablet?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¿qué le dijo Dios a Isaías que hiciera con una tabla?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qu’est-ce que Dieu a dit à Ésaïe de faire sur une tablette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בּ֣וֹא כָתְבָ֥הּ עַל־ל֛וּחַ אִתָּ֖ם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maintenant, écris ces choses devant eux sur une table,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pues, ahora, y escribe esta visión en una tabla en presencia de ellos,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go, write it before them on a tablet,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description is given for the place of defense for the righteous who stop his hears from hearing of bloodshed?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descripción se da del lugar de fortaleza de los justos que tapa sus oídos para no oír propuestas sanguinarias?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quelle description est donnée du lieu de défense pour les justes qui empêchent leurs cœurs d’entendre parler d’effusion de sang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מְצָד֥וֹת סְלָעִ֖ים מִשְׂגַּבּ֑וֹ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rochers fortifiés seront sa retraite;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de rocas será su lugar de refugio,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place of defense will be the fortress of rocks;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¿Cómo consideras la plata que recubre tus esculturas, y el oro que reviste tus imágenes fundidas?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 considérerez-vous comme l’argent qui recouvre vos idoles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after saying that the schemer devises wicked plans and that the generous man shall stand, who is told to rise up and listen?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después de decir que el tramposo trama intrigas inicuas y que el nobel piensa nobleza, ¿a quién se le dice que se levante y escuche?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après avoir dit que l’intrigant médite des plans méchants et que l’homme généreux subsistera, à qui est-il dit de se lever et d’écouter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שַֽׁאֲנַנּ֔וֹת קֹ֖מְנָה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Femmes insouciantes,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indolentes,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women who are at ease,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both he who helps and he who is helped will fall down. When will this happen?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caerá el ayudador y caerá el ayudado. ¿Qué parte del versículo explica por qué sucede esto?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celui qui aide et celui qui est aidé tomberont. Quand cela arrivera-t-il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יַטֶּ֣ה יָד֗וֹ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l'Éternel étendra sa main,</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manera que al extender Jehová su mano,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stretches out His hand,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even though hail may damage the forest and the city may be brought low in humiliation, how is the situation described of those who sow beside all waters?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Cuando caerá granizo en los montes y la ciudad será del todo abatida, ¿cómo se describe la situación de los que siembran junto a todas las aguas?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même si la grêle peut endommager la forêt et que la ville peut être humiliée, comment la situation de ceux qui sèment le long de toutes les eaux est-elle décrite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אַשְׁרֵיכֶ֕ם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Heureux vous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¡Dichosos vosotros,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are you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what character trait enables a person to stand?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rasgo de carácter permite que una persona sea enaltecida?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quel trait de caractère permet à une personne de se tenir debout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עַל־נְדִיב֥וֹת</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ses nobles desseins.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su nobleza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generosity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וְטִמֵּאתֶ֗ם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Tendrás por impura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also defile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where will the righteous dwell who refuse bribes?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¿dónde morarán los justos que rehúsan los sobornos?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où demeureront les justes qui refusent les pots-de-vin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מְרוֹמִ֣ים יִשְׁכֹּ֔ן</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Celui-là habitera dans des lieux élevés;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habitará en las alturas,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dwell on high;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32:2,a man will be as what in a dry place?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qué será el varón en tierra de sequedad?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endroit sec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כְּפַלְגֵי־מַ֣יִם בְּצָי֔וֹן</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courants d'eau dans un lieu desséché,</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arroyos de aguas en tierra de sequedad,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rivers of water in a dry place,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captivity by Assyria, what had Ethiopia been considered?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por parte de Asiria, ¿cómo se consideraba a Etiopía?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20:5, avant la captivité par l’Assyrie, à quoi ressemblait l’Éthiopie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l'on avait mis sa confiance,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esperanza,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expectation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2025-10-28T23:48:42Z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