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full of indignation?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está lleno de ira?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plein d’indignation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וְכַנֵּ֖ס עַל־הַגִּבְעָֽה׃</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étendard sur la colline.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una bandera sobre una colina.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banner on a hill.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21:6, Who was supposed to declare what he sees?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21:6, ¿Quién debía declarar lo que vea?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21:6, Qui était censé déclarer ce qu’il voit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לֵ֚ךְ הַעֲמֵ֣ד הַֽמְצַפֶּ֔ה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place la sentinelle;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 pon centinela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set a watchman,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To whom did Isaiah say to anoint the shield?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¿A quién se dirige Isaías cuando dice 'engrasad el escudo'?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À qui Ésaïe a-t-il dit d’oindre le bouclier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ק֥וּמוּ הַשָּׂרִ֖ים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Debout, princes!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¡Levantaos, príncipes,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Arise, you princes,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are the women who are at ease, the complacent ones, told to do after they are told to strip themselves and make themselves bare?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¿qué se les dice a las indolentes y las confiadas que hagan después de que se les dice que despojaos y desnudaos?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 dit-on aux femmes qui sont à l’aise, celles qui sont complaisantes, de faire après qu’on leur a dit de se déshabiller et de se mettre à nu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שְׂפָתָיו֙ מָ֣לְאוּ זַ֔עַם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lèvres sont pleines de fureur,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labios, llenos de ira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lips are full of indignation,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וַחֲג֖וֹרָה עַל־חֲלָצָֽיִם׃</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ceignez vos reins!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ceñid las caderas con vestiduras ásperas!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gird sackcloth on your waists.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22:21, to whom will Eliakim be a father? (2 points)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22:21, ¿de quién será padre Eliaquim? (2 puntos)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22:21, pour qui Éliakim sera-t-il un père ? (2 points)</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לְאָ֛ב לְיוֹשֵׁ֥ב יְרוּשָׁלִַ֖ם וּלְבֵ֥ית יְהוּדָֽה׃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un père pour les habitants de Jérusalem Et pour la maison de Juda.</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será un padre para el morador de Jerusalén y para la casa de Judá.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be a father to the inhabitants of Jerusalem And to the house of Judah.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23:15, when will Tyre be forgotten seventy years?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23:15, ¿cuándo será Tiro olvidada por setenta años?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23:15, quand Tyr sera-t-elle oubliée pendant soixante-dix ans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día,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Now it shall come to pass in that day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when you look upon Zion what will your eyes see?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cuando mires a Sión, ¿qué verán tus ojos?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lorsque vous regarderez Sion, que verront vos yeux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עֵינֶיךָ֩ תִרְאֶ֨ינָה יְרוּשָׁלִַ֜ם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yeux verront Jérusalem,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ojos verán a Jerusalén,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eyes will see Jerusalem,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will be the state of the complacent women in a year and some days?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¿qué tendréis las mujeres confiadas de aquí a algo más de un año?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 sera l’état des femmes complaisantes dans un an et quelques jours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תִּרְגַּ֖זְנָה</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tremblerez,</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tendréis espanto,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be troubled,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the breath of the Lord is like an overflowing stream. How deep is the stream?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el aliento de Jehová es cual torrente que inunda. ¿Qué tan profundo es el inunda?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le souffle du Seigneur est comme un torrent débordant. Quelle est la profondeur de ce torrent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עַד־צַוָּ֣אר יֶֽחֱצֶ֔ה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atteint jusqu'au cou,</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llegará hasta el cuello,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reaches up to the neck,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Who will strike Egypt?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¿quién herirá a Egipto?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Qui frappera l’Égypte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when Tyre returns to her hire, for whom will be set apart her gain and her pay?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cuando Tiro vuelva a comerciar, ¿para quién serán consagrados sus negocios y ganancias?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lorsque Tyr reviendra à son salaire, à qui seront consacrés son gain et son salaire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קֹ֚דֶשׁ לַֽיהוָ֔ה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consacrés à l'Éternel,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consagrados a Jehová.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set apart for the Lord;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place was prepared for the king and when was it prepared?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lugar fue preparado para el rey y cuándo fue dispuesto?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quelle place a été préparée pour le roi et quand a-t-elle été préparée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כִּֽי־עָר֤וּךְ מֵֽאֶתְמוּל֙ תָּפְתֶּ֔ה ׳גַּם־הוּא׳ ״גַּם־הִ֛יא״ לַמֶּ֥לֶךְ הוּכָ֖ן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longtemps un bûcher est préparé, Il est préparé pour le roi,</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Tofet ya de tiempo está dispuesto y preparado para el rey.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Tophet was established of old, Yes, for the king it is prepared.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30:29, when the breath of the Lord is like an overflowing stream to sift the nations, what words describe how you will feel that will be like when plays a flute?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30:29, ¿cómo os sentiréis como al tocar una flauta, cuando el aliento de Jehová sea cual torrente que inunda para zarandear a las naciones?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30:29, lorsque le souffle du Seigneur sera comme un torrent débordant pour tamiser les nations, quels mots décrivent ce que vous ressentirez lorsque vous jouerez de la flûte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וְשִׂמְחַ֣ת לֵבָ֗ב</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aurez le coeur joyeux</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tendréis alegría de corazón,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gladness of heart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33:9, after saying that the earth morns and languishes, what two things are said about Lebanon?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33:9, después de decir, "se enlutó, enfermó la tierra", ¿qué dos cosas se dicen acerca del Líbano?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33:9, après avoir dit que la terre se languit et languit, quelles sont les deux choses qui sont dites à propos du Liban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הֶחְפִּ֥יר לְבָנ֖וֹן קָמַ֑ל</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Liban est confus, languissant;</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Líbano se avergonzó y fue cortado;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Lebanon is shamed and shriveled;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country was considered to be their glory?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¿qué país era considerado su gloria?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quel pays était considéré comme leur gloire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וּמִן־מִצְרַ֖יִם</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l'Égypte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Egipto,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Egypt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what is a tumultuous city full of?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está llena una ciudad turbulenta?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quoi est remplie une ville tumultueuse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תְּשֻׁא֣וֹת׀ מְלֵאָ֗ה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bruyante,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llena de alborotos,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are full of noise,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the Lord of hosts will come down to do something for two places. What will He do? and What are the places? (3 points)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Jehová de los ejércitos descenderá para hacer algo por dos lugares. ¿Qué hará? ¿Y cuáles son esos lugares? (3 puntos)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le Seigneur des armées descendra pour accomplir une œuvre en deux lieux. Que fera-t-il ? Et quels sont ces lieux ? (3 points)</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for how long did Isaiah walk naked and barefoot?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¿cuánto tiempo caminó Isaías desnudo y descalzo?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pendant combien de temps Ésaïe a-t-il marché nu et pieds nus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הָלַ֛ךְ עַבְדִּ֥י יְשַׁעְיָ֖הוּ עָר֣וֹם וְיָחֵ֑ף שָׁלֹ֤שׁ שָׁנִים֙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mon serviteur Ésaïe marche nu et déchaussé, ce qui sera dans trois ans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manera que anduvo mi siervo Isaías desnudo y descalzo tres años,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"Just as My servant Isaiah has walked naked and barefoot three years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32:15, when the Spirit is poured upon us from on high what will be counted as a forest?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32:15, ¿qué será como un bosque cuando sobre nosotros sea derramado el espíritu de lo alto?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32:15, lorsque l’Esprit sera répandu sur nous d’en haut, qu’est-ce qui sera considéré comme une forêt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׳וְכַרְמֶל׳ ״וְהַכַּרְמֶ֖ל״ לַיַּ֥עַר יֵחָשֵֽׁב׃</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verger soit considéré comme une forêt.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campo fértil será como un bosque.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fruitful field is counted as a forest.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which of the enemy's things will be loosed?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parte del enemigo será aflojada?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 lesquelles des choses de l’ennemi seront déliées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נִטְּשׁ֖וּ חֲבָלָ֑יִךְ</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Tes cordages sont relâchés;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cuerdas se aflojaron;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tackle is loosed,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things like go down to Egypt for help and rely on horses but who do not do what two things?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hacen cosas como descender a Egipto en busca de ayuda y confiar en los caballos, pero ¿qué dos cosas no hacen?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des choses comme descendre en Égypte pour demander de l'aide et compter sur les chevaux, mais qui ne font pas ces deux choses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שָׁעוּ֙ עַל־קְד֣וֹשׁ יִשְׂרָאֵ֔ל וְאֶת־יְהוָ֖ה לֹ֥א דָרָֽשׁוּ׃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qui ne regardent pas vers le Saint d'Israël, Et ne recherchent pas l'Éternel!</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no miran al Santo de Israel ni buscan a Jehová!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who do not look to the Holy One of Israel, Nor seek the Lord!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לִצְבֹּ֥א עַל־הַר־צִיּ֖וֹן וְעַל־גִּבְעָתָֽהּ׃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combattre sur la montagne de Sion et sur sa colline.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pelear sobre el monte Sión y sobre su collado.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fight for Mount Zion and for its hill.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22:20, what words does the Lord use to announce that he is going to summon Eliakim?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22:20, ¿qué palabra usa Jehová para anunciar que va a convocar a Eliaquim?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22:20, quelles paroles le Seigneur utilise-t-il pour annoncer qu’il va convoquer Éliakim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וְקָרָ֣אתִי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J'appellerai</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llamaré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will call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 "Woe to the rebellious children," says the Lord. These peole add what to what?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 «¡Ay de los hijos que se apartan, dice Jehová!» ¿Estos hijos añaden qué a qué?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30:1, « Malheur aux enfants rebelles », dit le Seigneur. Ces gens ajoutent quoi à quoi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סְפ֥וֹת חַטָּ֖את עַל־חַטָּֽאת׃</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accumuler péché sur péché!</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añadiendo pecado a pecado!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add sin to sin;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why is the forgotten harlot told to take a harp, go about the city, make sweet melody, sing many songs?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¿por qué se le dice a la ramera olvidada que tome un arpa, recorra la ciudad, entona buena melodía y repite la canción?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pourquoi dit-on à la prostituée oubliée de prendre une harpe, de parcourir la ville, de chanter de douces mélodies et de chanter de nombreuses chansons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לְמַ֖עַן תִּזָּכֵֽרִי׃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qu'on se souvienne de toi! -</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fin de que seas recordada.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may be remembered."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29:9, what command does God give to impede the sight of those who fight against His faithful people?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29:9, ¿qué mandato da Dios para impedir la vista de quienes pelean contra su pueblo fiel?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29:9, quel commandement Dieu donne-t-il pour empêcher la vue de ceux qui combattent son peuple fidèle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הִשְׁתַּֽעַשְׁע֖וּ וָשֹׁ֑עוּ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Fermez les yeux et devenez aveugles!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ofuscaos y cegaos!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Blind yourselves and be blind!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This prophecy is a burden against whom?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¿sobre quién es esta profecía?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cette prophétie est un fardeau pour qui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דּוּמָ֑ה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Duma.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Duma: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Dumah.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shall the Lord do to their iniquity of trusting in oppression and perversity?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hará Jehová por su pecado de confiar en la violencia y en la iniquidad?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fera l’Éternel à leur iniquité, à leur confiance dans l’oppression et la perversité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וּ֠שְׁבָרָהּ כְּשֵׁ֨בֶר נֵ֧בֶל יוֹצְרִ֛ים כָּת֖וּת</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brise comme se brise un vase de terre,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quebrará como se quiebra un vaso de alfarero,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break it like the breaking of the potter’s vessel, Which is broken in pieces;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30:14, what will the Lord not do when he breaks the rebellious people so that there are no useful fragments?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30:14, ¿qué no hará Jehová cuando destruya al pueblo rebelde hasta no dejar fragmentos útiles?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30:14, que ne fera pas le Seigneur lorsqu’il brisera le peuple rebelle de sorte qu’il ne restera plus de fragments utiles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יַחְמֹ֑ל</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l'on casse sans ménagement,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sin misericordia lo hacen pedazos;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not spare.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29:24, who will come to understanding?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29:24 ¿Quién aprenderán inteligencia?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29:24, qui parviendra à la compréhension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תֹֽעֵי־ר֖וּחַ בִּינָ֑ה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dont l'esprit s'égarait acquerront de l'intelligence,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extraviados de espíritu aprenderán inteligencia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These also who erred in spirit will come to understanding,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perish?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perecerá?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périra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וְאָֽבְדָה֙ חָכְמַ֣ת חֲכָמָ֔יו</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sagesse de ses sages périra,</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perecerá la sabiduría de sus sabios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wisdom of their wise men shall perish,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we are told to look to the city of our appointed feasts. Upon what location should we look?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se nos dice que miremos hacia la ciudad de nuestras fiestas solemnes. ¿A qué lugar debemos dirigir nuestra mirada?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33:20, il nous est demandé de regarder vers la ville de nos fêtes. Vers quel endroit devrions-nous porter notre regard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after conceiving chaff what will people give birth to?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después de concebir hojarascas, ¿qué daréis a luz?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après avoir conçu de la paille, à quoi les hommes donneront-ils naissance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חֲזֵ֣ה צִיּ֔וֹן</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Regarde Sion,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 a Sión,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Look upon Zion,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to whom will Eliakim become a glorious throne?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¿para quién será Eliaquim motivo de honra?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pour qui Éliakim deviendra-t-il un trône glorieux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לְבֵ֥ית אָבִֽיו׃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la maison de son père.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 casa de su padre.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his father’s house.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Against what Valley is this burden?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¿sobre qué valle es esta profecía?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contre quelle vallée s’étend ce fardeau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גֵּ֣יא חִזָּי֑וֹן</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 vallée des visions.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valle de la visión: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Valley of Vision.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תֵּ֣לְדוּ קַ֑שׁ</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enfanterez de la paille;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rastrojo daréis a luz;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bring forth stubble;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30:9, this tablet is addressed to a group of people with 3 descriptions.  What are these descriptions?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30:9, esta tabla está dirigida a un grupo de personas con tres descripciones. ¿Cuáles son estas descripciones?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30:9, cette tablette est adressée à un groupe de personnes, avec trois descriptions. Quelles sont ces descriptions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עַ֤ם מְרִי֙ ה֔וּא בָּנִ֖ים כֶּחָשִׁ֑ים בָּנִ֕ים לֹֽא־אָב֥וּ שְׁמ֖וֹעַ תּוֹרַ֥ת יְהוָֽה׃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peuple rebelle, Ce sont des enfants menteurs, Des enfants qui ne veulent point écouter la loi de l'Éternel,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este pueblo es rebelde, son hijos mentirosos, hijos que no quisieron oír la ley de Jehová;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this is a rebellious people, Lying children, Children who will not hear the law of the Lord;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22:14, how did Isaiah learn that God was not pleased with the people who disobeyed Him by celebrating instead of mourning?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22:14, ¿cómo aprendió Isaías que Jehová no estaba complacido con el pueblo que le desobedeció celebrando en lugar de llorar?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22:14, comment Ésaïe a-t-il appris que Dieu n’était pas satisfait du peuple qui lui désobéissait en célébrant au lieu de pleurer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וְנִגְלָ֥ה בְאָזְנָ֖י יְהוָ֣ה צְבָא֑וֹת</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me l'a révélé:</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 fue revelado a mis oídos de parte de Jehová de los ejércitos: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it was revealed in my hearing by the Lord of hosts,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32:2, what will a man be like to protect from the wind?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32:2 ¿qué será aquel varón contra el viento?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32:2, à quoi ressemblera un homme pour se protéger du vent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כְּמַֽחֲבֵא־ר֖וּחַ</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comme un abri contre le vent,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escondedero contra el viento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 a hiding place from the wind,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23:9, what has the Lord of hosts purposed to do with all the honorable of the earth?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23:9, ¿qué ha decretado Jehová de los ejércitos con todos los nobles de la tierra?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23:9, qu’est-ce que l’Éternel des armées a décidé de faire à tous les honorables de la terre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לְהָקֵ֖ל</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humilier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humillar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bring into contempt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22:18, what words indicate that Shebna will not return from the large country to which the Lord sends him?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22:18, ¿qué palabras indican que Sebna no regresará del país al que Jehová lo envía?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22:18, quelles paroles indiquent que Shebna ne reviendra pas du grand pays dans lequel le Seigneur l’envoie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שָׁ֣מָּה תָמ֗וּת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Là tu mourras,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allá morirás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you shall die,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33:11, what will people conceive that will result in giving birth to stubble?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33:11, ¿qué concebirán las personas que resultará en dar a luz rastrojo?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33:11, qu’est-ce que les gens concevront qui entraînera la naissance de chaume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תַּהֲר֥וּ חֲשַׁ֖שׁ</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avez conçu du foin,</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Concebisteis hojarascas,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conceive chaff,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 rebellious people walk to go down to Egypt to do what and to trust in the shadow of Egypt?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 los hijos apartados se apartan para descender a Egipto ¿para hacer qué y poner su esperanza en el amparo de Egipto?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 les gens rebelles marchent pour descendre en Égypte pour faire quoi et pour se confier à l'ombre de l'Égypte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לָעוֹז֙ בְּמָע֣וֹז פַּרְעֹ֔ה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se réfugier sous la protection de Pharaon,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Quieren fortalecerse con la fuerza del faraón,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strengthen themselves in the strength of Pharaoh,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31:9, what will Assyria do for fear when his princes shall be afraid of the banner?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31:9, ¿qué hará Asiria de miedo cuando sus príncipes, con pavor, dejen sus banderas?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31:9, que fera l’Assyrie par peur lorsque ses princes auront peur de la bannière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וְסַלְעוֹ֙ מִמָּג֣וֹר יַֽעֲב֔וֹר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rocher s'enfuira d'épouvante,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miedo huirá su fortaleza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cross over to his stronghold for fear,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32:18, what description is given for the peaceful habitation of God's people in addition to being quiet resting places?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32:18, ¿qué descripción se da de la morada de paz del pueblo de Jehová, además de ser lugares de reposo?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32:18, quelle description est donnée pour la demeure paisible du peuple de Dieu en plus d’être des lieux de repos tranquilles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וּֽבְמִשְׁכְּנוֹת֙ מִבְטַחִ֔ים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habitations sûres,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habitaciones seguras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secure dwellings,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What will be in the midst of the land of Egypt one day?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¿Qué habrá en medio de la tierra de Egipto un día?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qu’y aura-t-il un jour au milieu du pays d’Égypte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מִזְבֵּ֙חַ֙ לַֽיהוָ֔ה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 autel à l'Éternel</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 altar para Jehová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an altar to the Lord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33:20, Jerusalem is what type of home?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33:20, ¿qué tipo de morada es Jerusalén?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33:20, quel type de maison est Jérusalem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נָוֶ֣ה שַׁאֲנָ֗ן</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séjour tranquille,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morada de quietud,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quiet home,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32:17, what will cause there to be quietness and assurance forever?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32:17, ¿qué hará que haya reposo y seguridad para siempre?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32:17, qu’est-ce qui fera qu’il y aura toujours la tranquillité et l’assurance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וַֽעֲבֹדַת֙ הַצְּדָקָ֔ה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de la justice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labor de la justicia,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effect of righteousness,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poor will rejoice in whom?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¿en quién se gozarán los pobres?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de qui les pauvres se réjouiront-ils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בִּקְד֥וֹשׁ יִשְׂרָאֵ֖ל</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feront du Saint d'Israël</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Santo de Israel.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Holy One of Israel.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since wickedness will come upon the wicked, what do we ask from the Lord for us?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puesto que la maldad vendrá sobre los malvados, ¿qué le pedimos a Jehová por nosotros?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puisque la méchanceté viendra sur les méchants, que demandons-nous au Seigneur pour nous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kind of vision was declared to Isaiah?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tipo de visión le fue declarada a Isaías?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genre de vision a été annoncée à Ésaïe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חָז֥וּת קָשָׁ֖ה הֻגַּד־לִ֑י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vision terrible m'a été révélée.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Dura visión me ha sido mostrada: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distressing vision is declared to me;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will the traveling companies of Dedanites do?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¿qué harán las compañías itinerantes de Dedán?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que feront les compagnies de voyageurs des Dédanites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תָּלִ֔ינוּ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passerez la nuit</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pasaréis la noche,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lodge,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22:5, by whom is it a day of trouble and treading down and perplexity?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22:5, ¿por quién es un día de alboroto, de angustia y confusión?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22:5, par qui est-ce un jour de détresse, d’écrasement et de perplexité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לַֽאדֹנָ֧י יְהוִ֛ה צְבָא֖וֹת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Envoyé par le Seigneur, l'Éternel des armées,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Señor, Jehová de los ejércitos,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Lord God of hosts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23:11, where did the Lord stretch out His hand?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23:11, ¿hacia dónde extendió Jehová su mano?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23:11, où le Seigneur a-t-il étendu sa main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mer;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mar,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 sea,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23:18, what two things will not be done with Tyre's gain and her pay?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23:18, ¿cuáles son las dos cosas que no se harán con las negocios y ganancias de Tiro?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23:18, quelles sont les deux choses qui ne seront pas faites avec le gain et le salaire de Tyr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יֵֽאָצֵ֖ר וְלֹ֣א יֵֽחָסֵ֑ן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ne seront ni entassés ni conservés;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guardarán ni se atesorarán,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not be treasured nor laid up,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חָנֵּ֖נוּ לְךָ֣</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aie pitié de nous!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ten misericordia de nosotros,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gracious to us;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29:12, when a person wants a book to be read, what might he ask?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29:12, cuando una persona quiere que se lea un libro, ¿qué puede pedir?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29:12, lorsqu’une personne souhaite qu’un livre soit lu, que peut-elle demander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לֵאמֹ֖ר קְרָ֣א נָא־זֶ֑ה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disant: Lis donc cela!</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diciéndole: «Lee ahora esto»,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"Read this, please."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20:2, Who was Isaiah's father?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20:2, ¿Quién fue el padre de Isaías?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20:2, qui était le père d’Ésaïe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יְהוָה֮ בְּיַ֣ד יְשַׁעְיָ֣הוּ בֶן־אָמוֹץ֮ לֵאמֹר֒</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adressa la parole à Ésaïe, fils d'Amots, et lui dit: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Jehová por medio de Isaías hijo de Amoz, diciendo: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spoke by Isaiah the son of Amoz, saying,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23:8, when describing Tyre before it was laid waste, what words indicate it was the most important or maybe one of the most important cities?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23:8, al describir a Tiro antes de que fuera devastada, ¿qué palabras indican que era la ciudad más importante o quizás una de las más importantes?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23:8, en décrivant Tyr avant qu’elle ne soit dévastée, quels mots indiquent qu’elle était la ville la plus importante ou peut-être l’une des plus importantes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הַמַּֽעֲטִירָ֑ה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dispensatrice des couronnes,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repartía coronas,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crowning city,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Isaiah said pangs had done what to him?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Isaías dijo que angustias le habían hecho ¿qué?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Ésaïe a dit que les douleurs lui avaient fait quoi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אֲחָז֔וּנִי</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me saisissent,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apoderaron de mí,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taken hold of me,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22:15, what was the name of the steward who was over the house?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22:15, ¿cómo se llamaba el tesorero, el mayordomo?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22:15, quel était le nom de l’intendant qui était responsable de la maison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22:23, what will the Lord do for Eliakim that he will become a glorious throne to his father's house?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22:23, ¿qué hará Jehová por Eliaquim para que él sea motivo de honra para la casa de su padre?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22:23, que fera le Seigneur pour Éliakim afin qu’il devienne un trône glorieux pour la maison de son père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וּתְקַעְתִּ֥יו יָתֵ֖ד בְּמָק֣וֹם נֶאֱמָ֑ן</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l'enfoncerai comme un clou dans un lieu sûr,</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hincaré como un clavo en lugar firme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fasten him as a peg in a secure place,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2 ways does the Lord say people speak even if they have removed their hearts far from Him.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¿de qué dos maneras dice el Señor que las personas deben hablar incluso si han alejado su corazón de Él?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de quelles deux manières le Seigneur dit-il que les gens parlent même s'ils ont éloigné leur cœur de Lui.</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אֲדֹנָ֗י יַ֚עַן כִּ֤י נִגַּשׁ֙ הָעָ֣ם הַזֶּ֔ה בְּפִ֤יו וּבִשְׂפָתָיו֙ כִּבְּד֔וּנִי</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dit: Quand ce peuple s'approche de moi, Il m'honore de la bouche et des lèvres;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pues, el Señor: «Porque este pueblo se acerca a mí con su boca y con sus labios me honra,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said: "Inasmuch as these people draw near with their mouths And honor Me with their lips,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עַל־שֶׁבְנָ֖א אֲשֶׁ֥ר עַל־הַבָּֽיִת׃</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Schebna, gouverneur du palais: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Sebna el mayordomo, y dile: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Shebna, who is over the house, and say: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when the light of the sun will be sevenfold, the Lord will do what in addition to heal the stroke of the wound of His people?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cuando la luz del sol sea siete veces mayor, ¿qué hará Jehová además de curar la llaga que le causó?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lorsque la lumière du soleil sera septuple, que fera le Seigneur en plus pour guérir le coup de la blessure de son peuple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חֲבֹ֤שׁ יְהוָה֙ אֶת־שֶׁ֣בֶר עַמּ֔וֹ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Lorsque l'Éternel bandera la blessure de son peuple,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día cuando vende Jehová la herida de su pueblo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that the Lord binds up the bruise of His people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23:13, how are the people of the land of the Chaldeans described?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23:13, ¿cómo se describe al pueblo de la tierra de los caldeos?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23:13, comment sont décrits les habitants du pays des Chaldéens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הָעָם֙ לֹ֣א</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n'étaient pas un peuple,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Este pueblo no existía.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people which was not;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two instruments will be used on to prepare the cured fodder?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¿Cuáles dos instrumentos se utilizarán para limpiar el grano?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quels sont les deux instruments qui seront utilisés pour préparer le fourrage séché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אֲשֶׁר־זֹרֶ֥ה בָרַ֖חַת וּבַמִּזְרֶֽה׃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aura vanné avec la pelle et le van.</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aventado con pala y criba.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has been winnowed with the shovel and fan.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30:17, when they flee from their enemies, what will their company be like?  Two analogies are provided. One is as a pole on the top of a mountain. What is the other analogy?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30:17, cuando huyan de sus enemigos, ¿cómo será su compañía? Se ofrecen dos analogías. Una es un mástil en la cumbre de un monte. ¿Cuál es la otra analogía?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30:17, lorsqu'ils fuiront leurs ennemis, à quoi ressemblera leur compagnie ? Deux analogies sont proposées. L'une est celle d'un poteau au sommet d'une montagne. Quelle est l'autre analogie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2025-10-28T23:49:15Z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