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33:5, the Lord has filled Zion with justice and righteousness. What other reason is given for why the Lord is exalted?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33:5, Jehová ha llenado a Sión de derecho y de justicia. ¿Qué otra razón se da para que Jehová sea exaltado?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33:5, le Seigneur a rempli Sion de droiture et de justice. Quelle autre raison est donnée pour justifier l'exaltation du Seigneur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שׁוֹדֵ֗ד וְאַתָּה֙ לֹ֣א שָׁד֔וּד</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toi qui ravages, et qui n'as pas été ravagé!</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ti, que saqueas y nunca fuiste saqueado;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you who plunder, though you have not been plundered;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what two things will a man not respect, in addition to what his fingers have made? (2 points)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¿cuáles son las dos cosas que el hombre no mirará, además de los altares que hicieron sus manos y lo que hicieron sus dedos? (2 puntos)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quelles sont les deux choses qu'un homme ne respectera pas, en plus de ce que ses doigts ont fait ? (2 points)</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וְהָאֲשֵׁרִ֖ים וְהָחַמָּנִֽים׃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idoles d'Astarté et les statues du soleil.</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a los símbolos de Asera ni a las imágenes del sol.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the wooden images nor the incense altars.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30:5, what 4 statements describe how did the people who trusted in the shadow of Egypt felt about the ability of Egypt to help them after they arrived there?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30:5, ¿cuáles son las cuatro afirmaciones describen cómo se sintieron las personas que confiaron en la sombra de Egipto acerca de la capacidad de Egipto para ayudarlos después de que llegaron allí?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30:5, quelles sont les quatre déclarations qui décrivent ce que les gens qui avaient fait confiance à l’ombre de l’Égypte ressentaient à propos de la capacité de l’Égypte à les aider après leur arrivée là-bas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׳הִבְאִישׁ׳ ״הֹבִ֔ישׁ״ עַל־עַ֖ם לֹא־יוֹעִ֣ילוּ לָ֑מוֹ לֹ֤א לְעֵ֙זֶר֙ וְלֹ֣א לְהוֹעִ֔יל כִּ֥י לְבֹ֖שֶׁת וְגַם־לְחֶרְפָּֽה׃ ס</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Tous seront confus au sujet d'un peuple qui ne leur sera point utile, Ni pour les secourir, ni pour les aider, Mais qui fera leur honte et leur opprobre.</a:t>
            </a:r>
            <a:endParaRPr b="0" lang="en-US" sz="30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00"/>
                </a:solidFill>
                <a:effectLst/>
                <a:uFillTx/>
                <a:latin typeface="Times New Roman"/>
              </a:rPr>
              <a:t>(es) todos se avergonzarán de un pueblo que no les sirve de nada, ni los socorre ni les trae provecho alguno; antes les será para vergüenza y aun para deshonra. </a:t>
            </a:r>
            <a:endParaRPr b="0" lang="en-US" sz="28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were all ashamed of a people who could not benefit them, Or be help or benefit, But a shame and also a reproach."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Into what country will the Lord ride on a swift cloud?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¿A qué país irá Jehová cuando monte sobre una ligera nube?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Dans quel pays le Seigneur viendra-t-il sur un nuage rapide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 מִצְרַ֔יִם</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en Égypte;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 en Egipto.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come into Egypt;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how many enemy people will it take for you to flee?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¿cuántos enemigos se necesitan para que huyáis vosotros todos?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30:17, combien d’ennemis faudra-t-il pour que vous puissiez fuir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גַּעֲרַ֥ת חֲמִשָּׁ֖ה</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à la menace de cinq,</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la amenaza de cinco,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threat of five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21:13, who will lodge in the forest in Arabia?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21:13, ¿quiénes pasarán la noche entre las malezas de Arabia?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21:13, qui logera dans la forêt en Arabie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שֹׁכֵ֖ן מָר֑וֹם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habite en haut;</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cual mora en las alturas.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dwells on high;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אֹֽרְח֖וֹת דְּדָנִֽים׃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Caravanes de Dedan!</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caminantes de Dedán.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you traveling companies of Dedanites.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what two people groups will serve together?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¿qué dos grupos de personas servirán juntos?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quels sont les deux groupes de personnes qui serviront ensemble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וְעָבְד֥וּ מִצְרַ֖יִם אֶת־אַשּֽׁוּר׃ ס</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Égyptiens avec les Assyriens serviront l'Éternel.</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egipcios y los asirios servirán juntos a Jehová.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Egyptians will serve with the Assyrians.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as in the song of the harlet, to whom will it happen at the end of seventy years?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¿quién cantará como canción de ramera al cabo de los setenta años?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23:15, comme dans le chant de la prostituée, à qui arrivera-t-il au bout de soixante-dix ans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לְצֹ֔ר</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de Tyr</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cantará Tiro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happen to Tyre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a man will be a cover from what?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¿contra qué será refugio el varón?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un homme sera une couverture contre quoi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וְסֵ֣תֶר זָ֑רֶם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refuge contre la tempête,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como refugio contra la tormenta;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cover from the tempest,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In what emotional state of mind was Isaiah when he saw this prophecy?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¿En qué estado mental emocional se encontraba Isaías cuando vio esta profecía?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dans quel état d’esprit émotionnel se trouvait Ésaïe lorsqu’il a vu cette prophétie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נִבְהַ֖לְתִּי מֵרְאֽוֹת׃</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tremblement m'empêche de voir.</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 verlo me lleno de espanto.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was dismayed when I saw it.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who were told to bring water to the traveling companies of Dedanites?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¿a quién se le dijo que llevara agua a los caminantes de Dedán?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21:14, à qui a-t-on demandé d’apporter de l’eau aux groupes de voyageurs dédaniens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22:20, Eliakim was the son of whom?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22:20, ¿de quién era hijo Eliaquim?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22:20, de qui Éliakim était-il le fils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אֶ֣רֶץ תֵּימָ֔א</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du pays de Théma</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moradores de tierra de Tema,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inhabitants of the land of Tema,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30:15, What did the Lord God say they should do to be saved?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30:15, ¿Qué dijo el Señor que debían hacer para ser salvos?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30:15, qu’est-ce que le Seigneur Dieu a dit qu’ils devaient faire pour être sauvés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בְּשׁוּבָ֤ה וָנַ֙חַת֙ תִּוָּ֣שֵׁע֔וּן</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dans la tranquillité et le repos que sera votre salut,</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conversión y en el reposo seréis salvos;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returning and rest you shall be saved;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Who give foolish counsel?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¿qué se han desvanecido?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Qui donne des conseils insensés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חַכְמֵי֙ יֹעֲצֵ֣י פַרְעֹ֔ה עֵצָ֖ה נִבְעָרָ֑ה</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sages conseillers de Pharaon forment un conseil stupide.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planes de los prudentes consejeros del faraón se han desvanecido.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Pharaoh’s wise counselors give foolish counsel.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what question is asked of the people who have gone up to the housetops?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¿qué pregunta se le hace al pueblo que ha subido a los terrados?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quelle question est posée aux gens qui sont montés sur les toits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מַה־לָּ֣ךְ אֵפ֔וֹא</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Qu'as-tu donc,</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tienes ahora,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ails you now,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When will there be a highway from Egypt to Assyria?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¿Cuándo habrá una calzada de Egipto hasta Asiria?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Quand y aura-t-il une route reliant l’Égypte à l’Assyrie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33:5, who is exalted?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33:5, ¿quién es exaltado?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33:5, qui est exalté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בֶּן־חִלְקִיָּֽהוּ׃</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fils de Hilkija;</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de Hilcías.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Hilkiah;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נִשְׂגָּ֣ב יְהוָ֔ה</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est élevé,</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exaltado Jehová,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is exalted,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30:21, what will you hear being said behind you whenever you turn to the right hand Or whenever you turn to the left?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30:21, ¿qué oirás que se dice detrás de ti además de que echéis a la mano derecha, ni tampoco os desviéis a la mano izquierda?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30:21, qu'entendrez-vous dire derrière vous chaque fois que vous vous tournerez à droite ou chaque fois que vous vous tournerez à gauche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הַדֶּ֙רֶךְ֙ לְכ֣וּ ב֔וֹ</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chemin, marchez-y!</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es el camino, andad por él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way, walk in it,"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what household item should be prepared?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¿qué artículo del hogar se debe preparar?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quel article ménager doit être préparé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עָרֹ֧ךְ הַשֻּׁלְחָ֛ן</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dresse la table,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Ponen la mesa,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Prepare the table,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on that day their fortified cities will be as a forsaken bough, and what else?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en aquel día, sus ciudades fortificadas serán como los frutos que quedan en los renuevos, ¿y en qué más?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ce jour-là, leurs villes fortifiées seront comme un rameau abandonné, et quoi d’autre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וְהָ֣אָמִ֔יר</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cime des montagnes,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las ramas,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an uppermost branch,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what are the women who are at ease told to do in addition to listening to His voice, and giving ear to His speech?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¿qué se les dice a las mujeres indolentes que hagan, además de escuchar su voz y escuchar su razón?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que sont dites aux femmes qui sont à l’aise de faire en plus d’écouter Sa voix et de prêter l’oreille à Son discours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נָשִׁים֙</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Levez-vous,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levantaos!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Rise up,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33:13, who are told to acknowledge His might?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33:13, ¿a quiénes se les dice que conozcan su poder?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33:13, à qui est-il demandé de reconnaître sa puissance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29:14, what will be hidden?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29:14, ¿qué se desvanecerá?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29:14, qu’est-ce qui sera caché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וּדְע֥וּ קְרוֹבִ֖ים גְּבֻרָתִֽי׃</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qui êtes près, sachez quelle est ma puissance!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vosotros, los que estáis cerca, conoced mi poder.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who are near, acknowledge My might."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what happens to all who are found in the tumultuous city?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¿qué sucede con todos los que se hallaron en la ciudad turbulenta?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22:3, qu’arrive-t-il à tous ceux qui se trouvent dans la ville tumultueuse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אֻסְּר֣וּ יַחְדָּ֔ו</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deviennent à la fois captifs,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fueron atados juntamente,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bound together;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32:14, the forts and towers will become a place for what two things?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32:14, ¿en qué dos cosas se volverán las torres y las fortalezas?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32:14, les forts et les tours deviendront un lieu pour quelles deux choses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מְשׂ֥וֹשׂ פְּרָאִ֖ים מִרְעֵ֥ה עֲדָרִֽים׃</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ânes sauvages y joueront, les troupeaux y paîtront,</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donde descansen asnos monteses y los ganados hagan majada,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joy of wild donkeys, a pasture of flocks—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as how many olives in its most fruitful branches?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¿con cuántos frutos en las ramas más fructíferas se compara el castigo venidero de Jacob?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à combien d’oliviers dans ses branches les plus fructueuses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אַרְבָּעָ֣ה חֲמִשָּׁ֗ה בִּסְעִפֶ֙יהָ֙ פֹּֽרִיָּ֔ה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Quatre, cinq, dans ses branches à fruits,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cuatro o cinco en sus ramas más fructíferas»,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Four or five in its most fruitful branches,"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we ask the Lord for 3 things.  What do we ask for in addition to being gracious to us, and being their arm every morning?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¿Qué le pedimos además de su misericordia y de que sea brazo de ellos en la mañana?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nous demandons trois choses au Seigneur. Que demandons-nous, outre sa grâce et son soutien chaque matin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אַף־יְשׁוּעָתֵ֖נוּ בְּעֵ֥ת צָרָֽה׃</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notre délivrance au temps de la détresse!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sé también nuestra salvación en el tiempo de la tribulación.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Our salvation also in the time of trouble.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will people tall and smooth of skin bring to the Lord of hosts?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¿Qué traerán a Jehová del pueblo de elevada estatura y piel brillante?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qu’apporteront les gens grands et à la peau lisse au Seigneur des armées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וּבִינַ֥ת נְבֹנָ֖יו תִּסְתַּתָּֽר׃ ס</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l'intelligence de ses hommes intelligents disparaîtra.</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desvanecerá la inteligencia de sus entendidos.»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understanding of their prudent men shall be hidden."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יֽוּבַל־שַׁ֜י לַיהוָ֣ה צְבָא֗וֹת</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offrandes seront apportées à l'Éternel des armées,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traída ofrenda a Jehová de los ejércitos,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present will be brought to the Lord of hosts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who shall increase their joy in the Lord?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¿quiénes volverán a alegrarse en Jehová?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qui augmentera sa joie dans le Seigneur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וְיָסְפ֧וּ עֲנָוִ֛ים בַּֽיהוָ֖ה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malheureux</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los humildes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humble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33:24, who will be forgiven their iniquity?  Be specific.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33:24, ¿a quién se le perdonará la iniquidad? Sea específico.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33:24, à qui sera pardonnée son iniquité ? Soyez précis.</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הָעָ֛ם הַיֹּשֵׁ֥ב בָּ֖הּ</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 de Jérusalem</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pueblo que more en ella,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people who dwell in it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21:16, Within a year, according to the year of a hired man, what would happen?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21:16, Dentro de un año, semejante a los años de un jornalero, ¿qué sucedería?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21:16, dans un délai d’un an, selon l’année d’un salarié, que se passerait-il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 כָּל־כְּב֥וֹד קֵדָֽר׃</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c'en est fait de toute la gloire de Kédar.</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gloria de Cedar será deshecha,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glory of Kedar will fail;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33:8, he has despised the cities.  What is said about man?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33:8, "aborreció las ciudades".  ¿Qué dice del hombre?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33:8, il méprise les villes. Que dit-on de l'homme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חָשַׁ֖ב אֱנֽוֹשׁ׃</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n'a de respect pour personne.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tuvo en nada a los hombres.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regards no man.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32:18, what description is given for the peaceful habitation of God's people in addition to being secure dwellings?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32:18, ¿cómo se describe la morada de paz del pueblo de Jehová, además de ser lugares de reposo?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32:18, quelle description est donnée pour l’habitation paisible du peuple de Dieu en plus d’être des habitations sûres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what will God do about the nations who will rush like the rushing of many waters?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hará Dios con los pueblos que harán estrépito como el ruido de muchas aguas?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 fera Dieu au sujet des nations qui se précipiteront comme le déferlement de grandes eaux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וּבִמְנוּחֹ֖ת שַׁאֲנַנּֽוֹת׃</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des asiles tranquilles.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lugares de reposo.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quiet resting places,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when Assyria shall cross over to his stronghold for fear, what will his princes do?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cuando Asiria de miedo huire su fortaleza, ¿qué hacen sus príncipes?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lorsque l’Assyrie traversera sa forteresse par peur, que feront ses princes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וְחַתּ֥וּ מִנֵּ֖ס שָׂרָ֑יו</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chefs trembleront devant la bannière,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príncipes, con pavor, dejarán sus banderas,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princes shall be afraid of the banner,"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19:21, the Egyptians will know the Lordy. What four actions will they take in response?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19:21, los egipcios conocerán a Jehová. ¿Cuáles son las cuatro acciones que realizarán en respuesta?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19:21, les Égyptiens connaîtront le Seigneur. Quelles sont les quatre actions qu'ils prendront en réponse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וְעָֽבְדוּ֙ זֶ֣בַח וּמִנְחָ֔ה וְנָדְרוּ־נֵ֥דֶר לַֽיהוָ֖ה וְשִׁלֵּֽמוּ׃</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feront des sacrifices et des offrandes, Ils feront des voeux à l'Éternel et les accompliront.</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Harán sacrificio y oblación; harán votos a Jehová y los cumplirán.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make sacrifice and offering; yes, they will make a vow to the Lord and perform it.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what are evil?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¿qué son malas?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32:7, que sont pernicieuses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וְכֵלַ֖י כֵּלָ֣יו</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armes du fourbe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armas del tramposo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 schemes of the schemer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21:6, Who told Isaiah to go and set a watchman and have him declare what he sees?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21:6, ¿Quién le dijo a Isaías «Ve, pon centinela que haga saber lo que vea.»?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21:6, Qui a dit à Ésaïe d’aller placer une sentinelle et de lui faire déclarer ce qu’il voit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אֵלַ֖י אֲדֹנָ֑י</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le Seigneur:</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Señor me dijo así: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thus has the Lord said to me: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21:7, What did the watchman do earnestly, when he saw the chariot of donkeys and the chariot of camels?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21:7, ¿Qué hizo la centinela más atentamente?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21:7, Que fit avec empressement la sentinelle, lorsqu'elle vit le char d'ânes et le char de chameaux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וְגָ֥עַר בּ֖וֹ</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les menace,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Dios los reprenderá,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God will rebuke them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וְהִקְשִׁ֥יב קֶ֖שֶׁב</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 était attentive,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Miró entonces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listened earnestly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21:17, what specific military specialty of the people of Kedar will be diminished (which are also called the mighty men of Kedar)?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21:17, ¿qué grupo militar específico de los hijos de Cedar será reducido?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21:17, quelle spécialité militaire précise des fils de Kédar verra son nombre réduit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מִסְפַּר־קֶ֛שֶׁת</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archers, fils de Kédar,</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sobrevivientes del número de los valientes flecheros,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remainder of the number of archers,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33:3, when will the nations be scattered?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33:3, ¿cuándo las naciones fueron esparcidas?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33:3, quand les nations seront-elles dispersées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מֵר֣וֹמְמֻתֶ֔ךָ</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te lèves,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levantarte tú.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lift Yourself up,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in the night when a holy festival is kept, where does one come with a flute to get to the Mighty One of Israel?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en la noche en que se celebra la Pascua, ¿adónde se viene con flauta para llegar al Fuerte de Israel?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la nuit où l’on célèbre une fête sainte, où peut-on aller avec une flûte pour se rendre auprès du Puissant d’Israël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לָב֥וֹא בְהַר־יְהוָ֖ה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aller à la montagne de l'Éternel,</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viene al monte de Jehová,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come into the mountain of the Lord,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29:16, who might incorrectly say "He did not make me"?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29:16, ¿quién podría decir incorrectamente: “No me hizo”?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29:16, qui pourrait dire à tort « Il ne m’a pas créé »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כִּֽי־יֹאמַ֨ר מַעֲשֶׂ֤ה לְעֹשֵׂ֙הוּ֙ לֹ֣א עָשָׂ֔נִי</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 l'ouvrage dise de l'ouvrier: Il ne m'a point fait?</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¿Acaso la obra dirá de su hacedor: «No me hizo»?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shall the thing made say of him who made it, "He did not make me"?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23:2, what are the merchants of Sidon told to do when Tyre is laid waste?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23:2, ¿qué se les dice a los mercaderes de Sidón que hagan cuando Tiro sea destruida?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23:2, que sont dits aux marchands de Sidon de faire lorsque Tyr sera dévastée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when Tyre returns to her hire, with whom will she commit fornication?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cuando Tiro vuelva a comerciar, ¿con quién fornicará de nuevo?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23:17, lorsque Tyr reviendra à son salaire, avec qui commettra-t-elle la fornication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דֹּ֖מּוּ</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muets d'effroi,</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¡Callad,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still,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21:8, what animal did the watchman see after he saw the chariots?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21:8, ¿cómo qué animal habló el centinela después de ver montados sobre camellos?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21:8, de quel animal le guetteur a-t-il parlé après les avoir vus montés sur des chameaux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וַיִּקְרָ֖א אַרְיֵ֑ה</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elle s'écria, comme un lion:</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gritó como un león: «¡Señor,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cried, "A lion, my Lord!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What would all the inhabitants of the world and dwellers on the earth hear?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¿Qué oirían todos los habitantes del mundo y moradores de la tierra?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Qu’entendraient tous les habitants du monde et ceux qui habitent sur la terre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וְכִתְקֹ֥עַ שׁוֹפָ֖ר</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trompette qui sonne!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cuando se toque trompeta,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when he blows a trumpet,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אֶת־כָּל־מַמְלְכ֥וֹת הָאָ֖רֶץ עַל־פְּנֵ֥י הָאֲדָמָֽה׃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tous les royaumes de la terre, Sur la face du monde.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todos los reinos del mundo sobre la faz de la tierra.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all the kingdoms of the world on the face of the earth.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22:12, in comparison to the time when they saw that the city of David was damaged, when did the Lord call for weeping and for mourning?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22:12, en comparación con el momento en que vieron que la ciudad de David estaba dañada, ¿cuándo llamó el Señor a llanto y a lamentación?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22:12, par rapport au moment où ils ont vu que la ville de David était endommagée, quand le Seigneur a-t-il appelé aux pleurs et au deuil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appelle en ce jour</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llamó en este día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there will be an object in Egypt for a sign and for a witness. To whom will this object will be?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habrá un objeto en Egipto que servirá de señal y de testimonio. ¿A quién pertenecerá este objeto?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il y aura en Égypte un objet qui servira de signe et de témoin. À qui sera-t-il destiné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לַֽיהוָ֥ה צְבָא֖וֹת</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sera pour l'Éternel des armées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Jehová de los ejércitos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Lord of hosts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What will fail in Egypt when God destroys their counsel?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¿qué parte de Egipto se desvanecerá cuando Jehová destruya sus planes?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qu’est-ce qui échouera en Égypte lorsque Dieu détruira leurs conseils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וְנָבְקָ֤ה רֽוּחַ־מִצְרַ֙יִם֙</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L'esprit de l'Égypte disparaîtra</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espíritu de Egipto se desvanecerá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Egypt will fail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the children of Jacob will hallow the Lord's name and who else?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los hijos de Jacob santificarán el nombre de Jehová ¿y quién más?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les enfants de Jacob sanctifieront le nom du Seigneur et qui d’autre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וְהִקְדִּ֙ישׁוּ֙ אֶת־קְד֣וֹשׁ יַֽעֲקֹ֔ב</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sanctifieront le Saint de Jacob,</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Santificarán al Santo de Jacob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hallow the Holy One of Jacob,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who will take the prey when the Lord saves us?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¿Quién arrebatarán el botín cuando Jehová nos salve?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qui prendra la proie lorsque le Seigneur nous sauvera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פִּסְחִ֖ים בָּ֥זְזוּ בַֽז׃</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boiteux même prennent part au pillage: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los cojos arrebatarán el botín!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lame take the prey.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23:7, what did the feet of Tyre do?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23:7, ¿qué hicieron los pies de Tiro?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23:7, qu’ont fait les pieds de Tyr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יֹבִל֣וּהָ רַגְלֶ֔יהָ מֵֽרָח֖וֹק לָגֽוּר׃</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pieds la mènent séjourner au loin.</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pies la llevarán a morar lejos.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feet carried her far off to dwell?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From where was Isaiah supposed to remove his sackcloth?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¿De dónde debía Isaías quitarse la ropa áspera?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d’où Ésaïe était-il censé retirer son sac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מֵעַ֣ל מָתְנֶ֔יךָ</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tes reins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tus caderas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your body,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what did the Lord do against Canaan to destroy its strongholds?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¿qué hizo Jehová respecto a Canaán para que sus fortalezas sean destruidas?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qu’a fait le Seigneur contre Canaan pour détruire ses forteresses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צִוָּ֣ה</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ordonné</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mandó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given a commandment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23:10, who is told to overflow through her land like the River?  Be specific.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23:10, ¿a quién se le dice que pase cual río de tu tierra? Sea específico.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23:10, à qui est-il demandé de déborder sur son pays comme le fleuve ? Soyez précis.</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בַּת־תַּרְשִׁ֕ישׁ</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Fille de Tarsis!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hija de Tarsis,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daughter of Tarshish;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be ready to speak plainly?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¿quién hablará con fluidez y claridad?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qui sera prêt à parler clairement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וּלְשׁ֣וֹן עִלְּגִ֔ים תְּמַהֵ֖ר לְדַבֵּ֥ר צָחֽוֹת׃</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langue de ceux qui balbutient parlera vite et nettement.</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lengua de los tartamudos hablará con fluidez y claridad.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tongue of the stammerers will be ready to speak plainly.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who did what to cause a spirit of deep sleep on the prophets?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¿quién hizo qué para causar un espíritu de sopor sobre vosotros?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qui a fait quoi pour provoquer un esprit de profond sommeil sur les prophètes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who spoke to whom about a lion roaring over his prey and not being afraid of the noise of many shepherds?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¿quién le habló a quién acerca de un león rugiendo sobre su presa y no lo espantan las voces de una cuadrilla de pastores?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qui a parlé à qui d’un lion rugissant sur sa proie et n’ayant pas peur du bruit de nombreux bergers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אָֽמַר־יְהוָ֣ה׀ אֵלַ֡י</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l'Éternel:</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me habló de esta manera: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thus the Lord has spoken to me: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when the Lord breaks the rebellious people, it will be like a potter's vessel broken into such small pieces that two types of shards will not be found. One is to take water from the cistern. What is the other?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cuando el Señor destruya al pueblo rebelde, será como una vasija de alfarero hecha pedazos tan pequeños que no se encontrarán dos tipos de fragmentos. Uno es para sacar agua de la cisterna. ¿Y el otro?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lorsque le Seigneur brisera le peuple rebelle, ce sera comme un vase de potier brisé en si petits morceaux qu'on ne retrouvera pas deux sortes de tessons. L'un servira à puiser l'eau de la citerne. Quel est l'autre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חֶ֔רֶשׂ לַחְתּ֥וֹת אֵשׁ֙ מִיָּק֔וּד</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prendre du feu au foyer,</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cascote que sirva para traer fuego del hogar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shard to take fire from the hearth,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what needed to be made known to the wise men of Egypt?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¿qué era necesario dar a conocer a los sabios de Egipto?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19:12, que fallait-il faire savoir aux sages d’Égypte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מַה־יָּעַ֛ץ יְהוָ֥ה צְבָא֖וֹת עַל־מִצְרָֽיִם׃</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qu'on apprenne ce que l'Éternel des armées a résolu contre l'Égypte.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te hagan saber qué es lo que Jehová de los ejércitos ha determinado sobre Egipto.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let them know what the Lord of hosts has purposed against Egypt.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what does a lion do over his prey even when a multitude of shepherds make a lot of noise?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hace un león sobre su presa incluso cuando una cuadrilla de pastores se reúne contra él?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 fait un lion sur sa proie même lorsqu’une multitude de bergers font beaucoup de bruit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יֶהְגֶּה֩ הָאַרְיֵ֨ה וְהַכְּפִ֜יר עַל־טַרְפּ֗וֹ</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 lion, comme le lionceau rugit sur sa proie,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al león o al cachorro de león que ruge sobre la presa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lion roars, And a young lion over his prey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Woe to the multitude of many people who make a noise like what?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¿cómo hará ruido esa multitud de pueblos?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Malheur à la multitude du peuple nombreux qui fait du bruit comme quoi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כַּהֲמ֥וֹת יַמִּ֖ים יֶהֱמָי֑וּן</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mugissent comme mugit la mer.</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harán ruido como el estruendo del mar!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make a noise like the roar of the seas,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כִּֽי־נָסַ֨ךְ עֲלֵיכֶ֤ם יְהוָה֙</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a répandu sur vous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derramó sobre vosotros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poured out on you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23:12, what will the oppressed virgin daughter of Sidon do no more?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23:12, ¿qué no hará más la virgen oprimida hija de Sidón?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23:12, que ne fera plus la fille vierge opprimée de Sidon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לֹֽא־תוֹסִ֥יפִי ע֖וֹד לַעְל֑וֹז</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dit: Tu ne te livreras plus à la joie,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dijo: «No te alegrarás más,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said, "You will rejoice no more,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What did the watchman see broken on the ground?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¿Qué vio el centinela que fue quebrantado en tierra?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Qu’est-ce que la sentinelle a vu brisé sur le sol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וְכָל־פְּסִילֵ֥י אֱלֹהֶ֖יהָ</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images de ses dieux</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ídolos de sus dioses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the carved images of her gods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33:21, what two things will not happen in the place of broad rivers and streams?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33:21, ¿qué dos cosas no sucederán en el lugar de los anchos ríos y arroyos?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33:21, quelles sont les deux choses qui n’arriveront pas à l’endroit où il y a de larges rivières et des ruisseaux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בַּל־תֵּ֤לֶךְ בּוֹ֙ אֳנִי־שַׁ֔יִט וְצִ֥י אַדִּ֖יר לֹ֥א יַעַבְרֶֽנּוּ׃</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ne pénètrent point de navires à rames, Et que ne traverse aucun grand vaisseau.</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el cual no navegará galera de remos ni pasará nave poderosa.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which no galley with oars will sail, Nor majestic ships pass by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What was going to cease from Damascus in the future?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¿Qué iba a cesar en Damasco en el futuro?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qu’est-ce qui allait cesser à Damas dans le futur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וּמַמְלָכָ֥ה מִדַּמֶּ֖שֶׂק</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royaume de Damas,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reino de Damasco;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kingdom from Damascus,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Isaiah described his pangs like what other situation?  Be specific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¿cómo describió Isaías sus angustias? Sea específico.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21:3, dans quelle autre situation Isaïe a-t-il décrit ses souffrances ? Soyez précis.</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כְּצִירֵ֖י יֽוֹלֵדָ֑ה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les douleurs d'une femme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angustias de mujer de parto.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pangs of a woman in labor.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What city was fallen?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¿Qué ciudad cayó?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quelle ville est tombée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 to whom will Ariel be as Ariel (Ariel can mean "lion" of God, can be a symbolic name for Jerusalem or Mount Zion, and is translated as fireplace in some translations)?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 ¿para quién será Ariel un «ariel» («ariel» puede significar “león” de Dios, puede ser un nombre simbólico para Jerusalén o el Monte Sión, y se traduce como hogar en algunas traducciones)?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 à qui Ariel sera-t-il comme Ariel (Ariel peut signifier « lion » de Dieu, peut être un nom symbolique pour Jérusalem ou le mont Sion, et est traduit par cheminée dans certaines traductions)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לִּ֖י</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ville sera pour moi</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para mí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to Me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22:14, what did the Lord say the people would not have, even to their death, because they were rebellious against His call for baldness and girding with sackcloth?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22:14, ¿qué dijo el Señor que no sería perdonado el pueblo, ni siquiera hasta la muerte, por haber sido rebeldes a Su llamado a raparse el cabello y a vestir ropas ásperas?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22:14, qu’est-ce que le Seigneur a dit que le peuple n’aurait pas, même jusqu’à la mort, parce qu’ils étaient rebelles à son appel à devenir chauves et à se ceindre d’un sac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אִם־יְ֠כֻפַּר</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point pardonné</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os será perdonado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no atonement for you,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two things was God going to do to the branches of the grapes before the harvest?  (2 points)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¿Cuáles dos cosas iba a hacer Jehová con las ramas de las uvas antes de la cosecha? (2 puntos)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quelles sont les deux choses que Dieu allait faire aux sarments des raisins avant la récolte ? (2 points)</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וְאֶת־הַנְּטִישׁ֖וֹת הֵסִ֥יר הֵתַֽז׃</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enlève, il tranche les ceps...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cortará y quitará las ramas.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take away and cut down the branches.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20:1, What was the purpose of Sargon sending Tartan to Ashdod? (2 points)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20:1, ¿Cuál fue el propósito de Sargón al enviar a Tartán a Asdod? (2 puntos)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20:1, quel était le but de l'envoi de Tartan à Ashdod par Sargon ? (2 points)</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וַיִּלָּ֥חֶם בְּאַשְׁדּ֖וֹד וַֽיִּלְכְּדָֽהּ׃</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vint assiéger Asdod et s'en empara,</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peleó contra Asdod y la tomó,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fought against Ashdod and took it,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with how many olives would be left at the top of the uppermost bough?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¿con cuántos frutos en la punta de la rama se compara el castigo venidero de Jacob?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17:6, Isaïe compare la punition à venir de Jacob au nombre d’oliviers qui resteraient au sommet de la branche la plus haute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שְׁנַ֧יִם שְׁלֹשָׁ֛ה גַּרְגְּרִ֖ים בְּרֹ֣אשׁ אָמִ֑יר</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trois olives, au haut de la cime,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dos o tres frutos en la punta de la rama,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Two or three olives at the top of the uppermost bough,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בָּבֶ֔ל</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Babylone,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Babilonia,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answered and said, "Babylon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will have happened to rivers before the reeds and rushes wither?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¿qué les sucederá a los ríos antes de que la caña y el junco sean cortados?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qu’arrivera-t-il aux rivières avant que les roseaux et les joncs ne se dessèchent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וְהֶאֶזְנִ֣יחוּ נְהָר֔וֹת</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rivières seront infectes,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alejarán los ríos,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rivers will turn foul;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the children of Jacob will fear whom?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¿a quién temerán los hijos de Jacob?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qui les enfants de Jacob craindront-ils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וְאֶת־אֱלֹהֵ֥י יִשְׂרָאֵ֖ל יַעֲרִֽיצוּ׃</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craindront le Dieu d'Israël;</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temerán al Dios de Israel.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fear the God of Israel.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30:4, what two places in Egypt did the rebellious people go to strengthen themselves in the strength of Pharaoh?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30:4, ¿a qué dos lugares de Egipto acudióron los hijos apartados para fortalecerse en la fuerza del faraón?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30:4, dans quels deux endroits en Égypte le peuple rebelle s’est-il rendu pour se fortifier grâce à la force de Pharaon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כִּֽי־הָי֥וּ בְצֹ֖עַן שָׂרָ֑יו וּמַלְאָכָ֖יו חָנֵ֥ס יַגִּֽיעוּ׃</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Déjà ses princes sont à Tsoan, Et ses envoyés ont atteint Hanès.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estén sus jefes en Zoán y sus embajadores lleguen a Hanes,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his princes were at Zoan,And his ambassadors came to Hanes.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what will be His treasure?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¿qué será su tesoro?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33:6, quel sera son trésor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יִרְאַ֥ת יְהוָ֖ה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crainte de l'Éternel,</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temor de Jehová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fear of the Lord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what two things will be the stability of your times and the strength of salvation?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¿qué dos cosas serán sus riquezas salvadoras?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33:6, quelles sont les deux choses qui constitueront la stabilité de votre époque et la force du salut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חָכְמַ֣ת וָדָ֑עַת</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sagesse et l'intelligence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Sabiduría y conocimiento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Wisdom and knowledge will be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30:12, iniquity shall be upon the rebellious people because of what 3 reasons?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30:12, ¿la iniquidad caerá sobre el pueblo rebelde por cuáles tres razones?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30:12, l’iniquité sera sur le peuple rebelle pour quelles 3 raisons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32:15, the bustling city will be deserted until what happens from on high?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32:15, el bullicio de la ciudad cesará hasta que algo suceda. ¿Qué es lo que sucederá?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32:15, la ville animée sera déserte jusqu’à ce que survienne ce qui vient d’en haut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עַד־יֵ֨עָרֶ֥ה עָלֵ֛ינוּ ר֖וּחַ מִמָּר֑וֹם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l'esprit soit répandu d'en haut sur nous,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sobre nosotros sea derramado el espíritu de lo alto.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Until the Spirit is poured upon us from on high,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22:5, where is it a day of breaking down the walls and of crying to the mountain?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22:5, ¿dónde está el día para derribar el muro y de clamar al monte?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22:5, où est le jour où l’on démolit les murs et où l’on crie à la montagne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בְּגֵ֣יא חִזָּי֑וֹן</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vallée des visions.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valle de la visión,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Valley of Vision—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who will be as fearless as a lion when he comes down to fight for Mount Zion?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¿quién será tan intrépido como un león cuando descienda a pelear sobre el monte Sión?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qui sera aussi intrépide qu’un lion lorsqu’il descendra pour combattre pour le mont Sion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יֵרֵד֙ יְהוָ֣ה צְבָא֔וֹת</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l'Éternel des armées descendra</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Jehová de los ejércitos descenderá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Lord of hosts will come down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what shall the bridle in the jaws of the people cause?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¿qué causará el freno en las quijadas de los pueblos?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30:28, que causera le frein dans les mâchoires du peuple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וְרֶ֣סֶן מַתְעֶ֔ה</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trompeur Entre les mâchoires des peuples.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haciéndolos errar.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Causing them to err.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33:11, what will devour people who conceive chaff and bring forth stubble?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33:11, ¿qué consumirá a los que conciben hojarascas y dan a luz rastrojo?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33:11, qu’est-ce qui dévorera ceux qui conçoivent de la paille et enfantent du chaume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רוּחֲכֶ֕ם אֵ֖שׁ</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Votre souffle,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soplo de vuestro fuego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breath, as fire,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מָֽאָסְכֶ֖ם בַּדָּבָ֣ר הַזֶּ֑ה וַֽתִּבְטְחוּ֙ בְּעֹ֣שֶׁק וְנָל֔וֹז וַתִּֽשָּׁעֲנ֖וּ עָלָֽיו׃</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Puisque vous rejetez cette parole, Que vous vous confiez dans la violence et dans les détours Et que vous les prenez pour appuis,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desechasteis esta palabra y confiasteis en la violencia y en la iniquidad, y en ellas os habéis apoyado,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despise this word, And trust in oppression and perversity, And rely on them,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33:8, the highways lie waste.  What other statement means nearly the same?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33:8, "las calzadas están deshechas". ¿Qué otra afirmación describe el mismo acontecimiento de forma diferente?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33:8, les routes sont désertes. Quelle autre affirmation signifie presque la même chose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 עֹבֵ֣ר אֹ֑רַח</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passe plus dans les chemins.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cesaron los caminantes;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traveling man ceases.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22:16, two descriptions are provided of how Shebna had hewn a sepulcher here. What are they?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22:16, se ofrecen dos descripciones de cómo Sebna labró un sepulcro aquí. ¿Cuáles son?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22:16, deux descriptions sont données de la façon dont Shebna avait creusé un sépulcre à cet endroit. Lesquelles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חֹצְבִ֤י מָרוֹם֙ קִבְר֔וֹ חֹקְקִ֥י בַסֶּ֖לַע מִשְׁכָּ֥ן לֽוֹ׃</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creuse un sépulcre sur la hauteur, Il se taille une demeure dans le roc!</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el que en lugar alto labra su sepultura o el que esculpe para sí una morada en la roca?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he who hews himself a sepulcher on high, Who carves a tomb for himself in a rock?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the Lord said he would look from His dwelling place like two different things. What is the first thing this would be like?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dijo que desde su morada se vería de dos maneras diferentes. ¿Cuál sería la primera?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le Seigneur a dit qu'il regarderait depuis sa demeure deux choses différentes. À quoi ressemblerait la première chose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כְּחֹ֥ם צַח֙ עֲלֵי־א֔וֹר</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chaleur brillante de la lumière,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el sol claro después de la lluvia,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clear heat in sunshine,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the people tall and smooth of skin had been terrible for how long?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¿por cuánto tiempo el pueblo de elevada estatura y piel brillante había sido terrible?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les gens grands et à la peau lisse ont-ils été terribles pendant combien de temps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וּמֵעַ֥ם נוֹרָ֖א מִן־ה֣וּא וָהָ֑לְאָה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peuple redoutable depuis qu'il existe,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pueblo siempre temible,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from a people terrible from their beginning onward,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in addition to those who deal treacherously, to whom is woe?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además de los que hacen traición, ¿sobre quiénes será el ay?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à qui le malheur est-il réservé, à part à ceux qui agissent avec trahison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2025-10-28T23:49:26Z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