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לִבְּךָ֖ יֶהְגֶּ֣ה אֵימָ֑ה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coeur se souviendra de la terreur: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corazón imaginará el espanto y dirá: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heart will meditate on terror: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robe?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las vestiduras de Sebna?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du vêtement de Shebna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וְהִלְבַּשְׁתִּ֣יו כֻּתָּנְתֶּ֗ךָ</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revêtirai de ta tunique,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vestiré con tus vestiduras,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clothe him with your robe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the multitude of Ariel's foes be like?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¿cómo será la muchedumbre de enemigos de Ariel?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quoi ressemblera la multitude des ennemis d’Ariel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כְּאָבָ֥ק דַּ֖ק</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fine poussière,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polvo menudo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like fine dust,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did He say in addition to, "Now I will rise"? (2 points)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dijo además de «Ahora me levantaré»? (2 puntos)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concernant ce qu'il fera désormais. Qu'a-t-il dit en plus de « Maintenant je me lèverai » ? (2 points)</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אֵֽרוֹמָ֔ם עַתָּ֖ה אֶנָּשֵֽׂא׃</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serai exalté, Maintenant je serai élevé.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seré exaltado, ahora seré engrandecido.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be exalted, Now I will lift Myself up.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what two clauses indicate the passage of many years?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¿cuáles dos cláusulas indican el paso de muchos años?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quelles sont les deux clauses qui indiquent le passage de nombreuses années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סְפ֥וּ שָׁנָ֛ה עַל־שָׁנָ֖ה חַגִּ֥ים יִנְקֹֽפוּ׃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Ajoutez année à année, Laissez les fêtes accomplir leur cycle.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Añadid un año a otro, y que las fiestas sigan su curso.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Add year to year; Let feasts come around.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descent of His arm with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y haga ver cómo descarga su brazo, ¿con qué lo hará?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quand le Seigneur fera entendre sa voix glorieuse, avec quoi montrera-t-il la descente de son bras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בְּזַ֣עַף אַ֔ף</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l'ardeur de sa colère,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furor en su rostro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indignation of His anger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the devouring fire?"?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morará con el fuego consumidor?"?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du feu dévorant ? »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מִי־יָג֥וּר לָ֖נוּ מוֹקְדֵ֥י עוֹלָֽם׃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de flammes éternelles? -</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habitará con las llamas eternas?»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everlasting burnings?"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be gathered like the gathering of the caterpiller?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serán recogidos como cuando se recogen orugas?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qu’est-ce qui sera rassemblé comme le rassemblement de la chenille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שְׁלַלְכֶ֔ם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moissonne votre butin,</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despojos serán recogidos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plunder shall be gathered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after saying "If you will inquire, inquire;"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vigilante después de decir: "preguntad, si queréis preguntar"?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après avoir dit : « Si tu veux t'enquérir, interroge »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שֻׁ֥בוּ אֵתָֽיוּ׃ ס</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Convertissez-vous, et revenez.</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venir».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Come back!"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he has broken the covenant, what is said about the earth?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que ha anulado el pacto, ¿qué se dice de la tierra?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après avoir dit qu’il a rompu l’alliance, que dit-on à propos de la terre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the Lord lifts Himself up, what will cause the people to flee?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cuando Jehová se levante, ¿qué hará que el pueblo huya?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lorsque le Seigneur s’élèvera, qu’est-ce qui fera fuir le peuple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מִקּ֣וֹל הָמ֔וֹן נָדְד֖וּ עַמִּ֑ים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ta voix retentit, Les peuples fuient;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huyeron a la voz del estruendo;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noise of the tumult the people shall flee;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will he do in addition to being exalted and lifting Himself up?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hará además de ser exaltado y engrandecido?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sur ce qu'il fera désormais. Que fera-t-il en plus d'être exalté et élevé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אֻמְלְלָה֙ אָ֔רֶץ</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dans le deuil, dans la tristesse;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enlutó, enfermó la tierra;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languishes,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אָק֖וּם יֹאמַ֣ר יְהוָ֑ה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me lèverai, Dit l'Éternel,</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me levantaré, dice Jehová;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rise," says the Lord;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because he was going to weep bitterly?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porque iba a llorar amargamente?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qu’a demandé Ésaïe parce qu’il allait pleurer amèrement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אָמַ֛רְתִּי שְׁע֥וּ מִנִּ֖י אֲמָרֵ֣ר בַּבֶּ֑כִי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dis: Détournez de moi les regards, Laissez-moi pleurer amèrement;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dije: «Dejadme, lloraré amargamente;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said, "Look away from me, I will weep bitterly;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their valiant ones shall cry outside.  What other statement describes events at the same time?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leurs vaillants crieront dehors. Quelle autre déclaration décrit des événements survenus au même moment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מַלְאֲכֵ֣י שָׁל֔וֹם מַ֖ר יִבְכָּיֽוּן׃</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messagers de paix Pleurent amèrement.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mensajeros de paz llorarán amargamente.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ambassadors of peace shall weep bitterly.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what are people far away told to do?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¿qué se les dice que hagan a las personas que están lejos?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que sont-ils dit de faire aux gens éloignés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רְחוֹקִ֖ים אֲשֶׁ֣ר עָשִׂ֑יתִי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êtes loin, écoutez ce que j'ai fait!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los que estáis lejos, lo que he hecho;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you who are afar off, what I have done;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wait?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¿por qué esperará Jehová?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30:18, que désire l'Éternel pour vous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who dwelt in Ariel?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¿quién acampó en Ariel?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qui habitait à Ariel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יְחַכֶּ֤ה יְהוָה֙ לַֽחֲנַנְכֶ֔ם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l'Éternel désire vous faire grâce,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embargo, Jehová esperará para tener piedad de vosotros.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wait, that He may be gracious to you;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two things will the Lord do to Shebna like might be done to a ball to send him into a large country?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dos cosas haría Jehová a Sebna, como a una bola, para enviarlo por tierra extensa?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sont les deux choses que le Seigneur fera à Shebna, comme il pourrait le faire à un ballon pour l'envoyer dans un grand pays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צָנ֤וֹף יִצְנָפְךָ֙ צְנֵפָ֔ה כַּדּ֕וּר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rouler, rouler comme une balle,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echará a rodar con ímpetu, como a una bola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surely turn violently and toss you like a ball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which direction will Ariel be brought?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¿qué será Ariel?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dans quelle direction Ariel sera-t-il amené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חָנָ֣ה דָוִ֑ד</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Cité dont David fit sa demeure!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donde acampó David!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where David dwelt!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abaissée,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serás derribada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brought down,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who said that the people would have no atonement even to their death for this rebellion?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¿quién dijo que el pueblo no tendría expiación ni siquiera hasta la muerte por esta rebelión?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qui a dit que le peuple n’aurait aucune expiation, même pas la mort, pour cette rébellion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אֲדֹנָ֥י יְהוִ֖ה צְבָאֽוֹת׃ פ</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is call the harvest of what?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¿su provisión procedía de qué del río?     de dónde procedía de las sementeras que crecen con las muchas aguas del Nilo?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le grain de Shihor est appelé la moisson de quoi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קְצִ֥יר יְא֖וֹר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moisson du fleuve,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mies del río.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harvest of the River,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your slain men are not slain with the sword nor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tus muertos no son muertos a espada ni muertos en qué?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vos hommes tués ne sont pas tués par l’épée ni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מֵתֵ֥י מִלְחָמָֽה׃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mourront pas en combattant.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muertos en guerra.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dead in battle.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29:3, what three methods of warefare does God say he will use against Ariel?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29:3, ¿cuáles tres métodos de guerra dice Dios que usará contra Ariel?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29:3, quelles sont les trois méthodes de guerre que Dieu dit qu’il utilisera contre Ariel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וְחָנִ֥יתִי כַדּ֖וּר עָלָ֑יִךְ וְצַרְתִּ֤י עָלַ֙יִךְ֙ מֻצָּ֔ב וַהֲקִֽימֹתִ֥י עָלַ֖יִךְ מְצֻרֹֽת׃</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t'investirai de toutes parts, Je te cernerai par des postes armés, J'élèverai contre toi des retranchements.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acamparé contra ti, a tu alrededor; te sitiaré con máquinas de asedio y levantaré contra ti baluartes.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encamp against you all around, I will lay siege against you with a mound, And I will raise siegeworks against you.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happen after the Lord's people return to Him and throw away their idols?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sucederá después de que el pueblo de Jehová vuelva a Él y arroje sus ídolos?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se passera-t-il après que le peuple du Seigneur sera revenu à Lui et aura rejeté ses idoles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against what country was this burden?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¿contra qué país era esta profecía?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contre quel pays ce fardeau était-il imposé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אַשּׁוּר֙</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l'Assyrien tombera</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caerá Asiria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Assyria shall fall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humiliation of those who walk down to Egypt and have not asked God's advice?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 os cambiará en confusión?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l’humiliation de ceux qui descendent en Égypte et n’ont pas demandé conseil à Dieu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וְהֶחָס֥וּת בְּצֵל־מִצְרַ֖יִם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l'abri sous l'ombre de l'Égypte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protección a la sombra de Egipto,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trust in the shadow of Egypt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returning to the Lord, we should throw away idols of silver and idols of gold even if we have done what to obtain them?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al volver a Jehová, debemos desechar los ídolos de plata y los ídolos de oro, aun si hemos hecho algo para obtenerlos. ¿Qué podríamos haber hecho?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nous revenons au Seigneur, nous devons jeter les idoles d’argent et les idoles d’or même si nous avons fait quoi pour les obtenir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 לָכֶ֛ם יְדֵיכֶ֖ם חֵֽטְא׃</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vous êtes fabriquées de vos mains criminelles.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para vosotros han hecho vuestras manos pecadoras.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your own hands have made for yourselves.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the voice of the Lord what will happen to Assyria?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con la voz de Jehová ¿qué pasará con Asiria?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la voix du Seigneur, qu’arrivera-t-il à l’Assyrie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יֵחַ֣ת אַשּׁ֑וּר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l'Assyrien tremblera;</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quebrantada.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will be beaten down,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בַּעְרָ֑ב</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l'Arabie.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Arabia: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Arabia.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Sidon was filled by people doing what?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hacían los que abastecían a Sidón?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Sidon était remplie de gens qui faisaient quoi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יָ֖ם מִלְאֽוּךְ׃</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parcourant la mer!</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cruzando el mar te abastecían!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those who cross the sea have filled.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when Tyre is laid waste, who or what is told to wail?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¿a quién se le ordena aullar cuando Tiro es destruida?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lorsque Tyr est dévastée, à qui ou à quoi est-il demandé de se lamenter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אֳנִיּ֣וֹת תַּרְשִׁ֗ישׁ</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navires de Tarsis!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naves de Tarsis,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ships of Tarshish!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when Assyria founded a place for wild beasts of the desert, what three things did it do?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cuando Asiria fundó un lugar para los moradores del desierto, ¿qué tres cosas hizo?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lorsque l’Assyrie a fondé un lieu pour les bêtes sauvages du désert, quelles ont été les trois choses qu’elle a faites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when the Lord removes Shebna from his office, what will he do concerning his position?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cuando Jehová remueva a Sebna de su lugar, ¿qué hará con respecto a su puesto?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lorsque l’Éternel chassera Shebna de son poste, que fera-t-il concernant sa place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הֵקִ֣ימוּ ׳בְחִינָיו׳ ״בַחוּנָ֗יו״ עֹרְרוּ֙ אַרְמְנוֹתֶ֔יהָ שָׂמָ֖הּ לְמַפֵּלָֽה׃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des tours, ils renversent les palais de Tyr, Ils les mettent en ruines.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Levantaron sus fortalezas, edificaron sus palacios; él la convirtió en ruinas.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set up its towers, They raised up its palaces, And brought it to ruin.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the Lord stretches out His hand who will fall (2 points)?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de manera que al extender Jehová su mano, ¿quién caerá? (2 puntos)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le Seigneur étendra sa main, qui tombera (2 points)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 עוֹזֵר֙ וְנָפַ֣ל עָזֻ֔ר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protecteur chancellera, le protégé tombera,</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ayudador y caerá el ayudado.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he who helps will fall, And he who is helped will fall down;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merchants of Tyre had?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marchands de Tyr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סֹחֲרֶ֙יה֙ שָׂרִ֔ים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dont les marchands étaient des princes,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comerciantes eran príncipes,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merchants are princes,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יֶהֶרְסֶֽךָ׃</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t'arrachera</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empujaré.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pull you down.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to what did they look in that day?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¿a qué miran en ese día?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vers quoi ont-ils regardé ce jour-là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הַה֔וּא אֶל־נֶ֖שֶׁק בֵּ֥ית הַיָּֽעַר׃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armures de la maison de la forêt.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hacia la casa de armas del bosque.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armor of the House of the Forest;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will the Lord do violently to Shebna?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¿qué hará Jehová en duro cautiverio a Sebna?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que fera le Seigneur avec violence à Shebna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מְטַלְטֶלְךָ֔ טַלְטֵלָ֖ה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lancera d'un jet vigoureux;</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transportará en duro cautiverio,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throw you away violently,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has the whole vision become to the seers and prophets?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¿en qué se convirtió toda la visión para los videntes y profetas?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qu’est devenue toute la vision pour les voyants et les prophètes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כְּדִבְרֵי֮ הַסֵּ֣פֶר הֶֽחָתוּם֒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mots d'un livre cacheté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palabras de un libro sellado,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words of a book that is sealed,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words describe Shebna?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Este concepto no está presente en la traducción RVR1995 de este versículo.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après t’avoir lancé d’un jet vigoureux, quelle autre action l’Éternel accomplira-t-il envers Shebna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גָּ֑בֶר</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t'enveloppera</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mighty man,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treacherous dealer deals in what way?  Be specific.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¿cómo negocia el traidor? Sea específico.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de quelle manière agit un traître ? Soyez précis.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הַבּוֹגֵ֤ד׀ בּוֹגֵד֙</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L'oppresseur opprime,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traidor traiciona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 deals treacherously,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you do no more?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no haréis más?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ne ferez-vous plus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בָּכ֣וֹ לֹֽא־תִבְכֶּ֗ה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pleureras plus!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llorarás,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weep no more.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be exalted?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además de ser exaltado Jehová, ¿qué más hace?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pourquoi le Seigneur se lèvera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understand a book, to whom might it be given?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entender un libro, ¿a quién se le podría dar?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comprendre un livre, à qui pourrait-il être donné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אֲשֶֽׁר־יִתְּנ֣וּ אֹת֗וֹ אֶל־יוֹדֵ֥עַ ׳הַסֵּפֶר׳ ״סֵ֛פֶר״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donne à un homme qui sait lire,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si lo dan al que sabe leer,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men deliver to one who is literate,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who will defend Jerusalem like birds flying about?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¿quién defenderá a Jerusalén como las aves que vuelan?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qui défendra Jérusalem comme des oiseaux qui volent tout autour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יָגֵ֛ן יְהוָ֥ה צְבָא֖וֹת עַל־יְרֽוּשָׁלִָ֑ם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des armées étendra sa protection sur Jérusalem;</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amparará Jehová de los ejércitos a Jerusalén,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the Lord of hosts defend Jerusalem.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Egypt will also be in agony when which report reaches them?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Egipto también tendrá dolor por las noticias de ¿qué?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l’Égypte sera également en agonie lorsque quel rapport leur parviendra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כְּשֵׁ֥מַע צֹֽר׃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apprenant la chute de Tyr.</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noticias de Tiro.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report of Tyre.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does the breath of the Lord do to the much wood in Tophet?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hace el aliento de Jehová con la mucha leña en Tofet?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30:33, que fait le souffle du Seigneur à la grande quantité de bois qui est à Tophet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בֹּעֲרָ֖ה בָּֽהּ׃ ס</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encenderá.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Kindles it.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יָר֖וּם לְרַֽחֶמְכֶ֑ם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 lèvera pour vous faire miséricorde;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pesar de todo, será exaltado y tendrá de vosotros misericordia,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therefore He will be exalted, that He may have mercy on you.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what did they do concerning the armor of the House of the Forest?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¿qué hicieron con la casa de armas del bosque?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qu’ont-ils fait concernant l’armure de la Maison de la Forêt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וַתַּבֵּט֙ בַּיּ֣וֹם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ce jour tu visites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aquel día miraste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looked in that day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two things will God do among this people because the hearts of some are far from Him?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¿cuáles son las dos cosas que hará Dios entre este pueblo porque su corazón está lejos de Él?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quelles sont les deux choses que Dieu fera parmi ce peuple parce que le cœur de certains est loin de Lui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הַפְלֵ֣א וָפֶ֑לֶא</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prodiges et des miracles;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un prodigio grande y espantoso,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marvelous work and a wonder;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how is the water described that enables access to the grain of Shihor?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¿cómo se describe el agua que hace crecer las sementeras del Nilo?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comment l’eau qui permet l’accès au grain de Shihor est-elle décrite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וּבְמַ֤יִם רַבִּים֙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les vastes eaux,</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las muchas aguas del Nilo,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great waters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33:17, what two thing will the people see with their eyes?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33:17, ¿qué dos cosas verán las gentes con sus ojos?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33:17, quelles sont les deux choses que les gens verront avec leurs yeux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shall devour Assyria after the Lord's people return to Him and throw away their idols?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consumirá Asiria después de que el pueblo de Jehová vuelva a Él y arroje sus ídolos?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qu’est-ce qui dévorera l’Assyrie après que le peuple du Seigneur sera revenu à Lui et aura abandonné ses idoles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 לֹֽא־אָדָ֖ם תֹּֽאכֲלֶ֑נּוּ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glaive qui n'est pas celui d'un homme le dévorera;</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consumirá espada no de hombre.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sword not of mankind shall devour him.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be fat and plentiful?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el Señor dará pan abundante y sustancioso, ¿como qué?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sera gras et abondant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וְלֶ֙חֶם֙ תְּבוּאַ֣ת הָֽאֲדָמָ֔ה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pain que produira la terre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fruto de la tierra.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bread of the increase of the earth;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will the Lord deal with Tyre?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¿cuándo visitará Jehová a Tiro?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quand le Seigneur traitera-t-il avec Tyr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מִקֵּ֣ץ׀ שִׁבְעִ֣ים שָׁנָ֗ה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al fin de los setenta años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at the end of seventy years,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impact will the riches have in Egypt that is provided to them to ensure the protection of the rebellious children?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impacto tendrán en Egipto las riquezas que se les proporcionan para asegurar la protección de los hijos apartados?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 impact auront les richesses qui leur sont fournies pour assurer la protection des enfants rebelles en Égypte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עַל־עַ֖ם לֹ֥א יוֹעִֽילוּ׃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un peuple qui ne leur sera point utile.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llevan a un pueblo que no les será de provecho alguno.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who shall not profit;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מֶ֥לֶךְ בְּיָפְי֖וֹ תֶּחֱזֶ֣ינָה עֵינֶ֑יךָ תִּרְאֶ֖ינָה אֶ֥רֶץ מַרְחַקִּֽים׃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le roi dans sa magnificence, Ils contempleront le pays dans toute son étendue.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al Rey en su hermosura, verán la tierra que está lejos.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the King in His beauty; They will see the land that is very far off.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sure to the righteous who shuts his eyes from seeing evil?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será seguro para el justo que cierra sus ojos para no ver cosa mala?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qu’est-ce qui sera sûr pour le juste qui ferme les yeux pour ne pas voir le mal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מֵימָ֖יו נֶאֱמָנִֽים׃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l'eau lui sera assurée.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aguas tendrá seguras.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water will be sure.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what two questions were asked of Shebna before pointing out that he had prepared significant sepulcher?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¿cuáles fueron las dos preguntas que se le hicieron a Sebna antes de señalar que había preparado un sepulcro importante?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quelles sont les deux questions posées à Shebna avant de souligner qu’il avait préparé un sépulcre important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פֹה֙ וּמִ֣י לְךָ֣ פֹ֔ה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a-t-il à toi ici, et qui as-tu ici,</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tú aquí o a quién tienes aquí,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have you here, and whom have you here,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who are considered hypocrites and are afraid because of the devouring fire?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¿quiénes son considerados hipócritas y tienen miedo a causa del fuego consumidor?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qui sont considérés comme hypocrites et ont peur à cause du feu dévorant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פָּחֲד֤וּ בְצִיּוֹן֙ חַטָּאִ֔ים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pécheurs sont effrayés dans Sion,</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pecadores se asombraron en Sión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sinners in Zion are afraid;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of silver and the ornament of your molded images of gold as an unclean thing, what will the Lord do for your seed?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como a un trapo asqueroso tus imágenes de plata y de oro, ¿qué hará el Señor a tu sementera?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rejetterez vos images d’argent et les ornements de vos images moulées en or comme une chose impure, que fera le Seigneur pour votre postérité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מְטַ֨ר זַרְעֲךָ֜</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il répandra la pluie sur la semence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el Señor lluvia a tu sementera,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will give the rain for your seed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heavy?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encendido?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lourd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where?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cuyas obras están dónde!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29:15, malheur à ceux dont les œuvres sont où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בְמַחְשָׁךְ֙ מַֽעֲשֵׂיהֶ֔ם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font leurs oeuvres dans les ténèbres,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obras las hacen en tinieblas,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works are in the dark;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take a harp and to go about the city?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tomar un arpa y recorrer la ciudad?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prendre une harpe et de faire le tour de la ville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הֵיטִ֤יבִי נַגֵּן֙ הַרְבִּי־שִׁ֔יר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Joue bien, répète tes chants,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Entona una buena melodía, repite la canción,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sweet melody, sing many songs,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who will be like the water in the dream to the thirsty man or food in the dream to the hungry man?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¿quién será como el agua en el sueño para el hombre sediento o como el alimento en el sueño para el hombre hambriento?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qui sera comme l’eau dans le rêve pour l’homme assoiffé ou comme la nourriture dans le rêve pour l’homme affamé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כָּל־הַגּוֹיִ֔ם הַצֹּבְאִ֖ים עַל־הַ֥ר צִיּֽוֹן׃ ס</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en sera-t-il de la multitude des nations Qui viendront attaquer la montagne de Sion.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la multitud de todas las naciones que pelean contra el monte Sión.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multitude of all the nations shall be, Who fight against Mount Zion."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on the city?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podría sobrevenir a la ciudad?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peut s’abattre sur la ville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וּבַשִּׁפְלָ֖ה תִּשְׁפַּ֥ל הָעִֽיר׃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profondément abaissée.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ciudad será del todo abatida.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city is brought low in humiliation.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מַשָּׂאָ֑ה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violent incendie;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rostro viene encendido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is heavy;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where without asking God's advice?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¿A dónde caminan los hijos apartados sin pedir consejo a Dios?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où vont les gens rebelles sans demander conseil à Dieu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הַהֹלְכִים֙ לָרֶ֣דֶת מִצְרַ֔יִם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descendent en Égypte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apartan para descender a Egipto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walk to go down to Egypt,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words describe the time interval between when the Assyrians take captives from Egypt and Ethiopia and the time when the inabitants of this teritoria shall say "how shall we escape?"?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palabras describen el intervalo de tiempo entre cuando los asirios toman cautivos de Egipto y Etiopía y el momento en que los habitantes de este territorio dirán "¿cómo escaparemos nosotros?"?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quels mots décrivent l'intervalle de temps entre le moment où les Assyriens prennent des captifs d'Égypte et d'Éthiopie et le moment où les habitants de ce territoire diront « comment échapperons-nous ? »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הִנֵּה־כֹ֣ה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diront en ce jour:</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 en aquel día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say in that day,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what will your heart do?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¿Qué imaginará su corazón?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33:18, que fera votre cœur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2025-10-28T23:49:37Z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