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you will have gladness of heart as in what situation?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qué situación tendréis alegría de corazón, cuando el aliento de Jehová sea cual torrente que inunda para zarandear a las naciones?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vous aurez le cœur joyeux comme dans quelle situation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כַּֽהוֹלֵךְ֙ בֶּֽחָלִ֔יל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marche au son de la flûte,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del que al son de flauta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one goes with a flute,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what place is like a wilderness?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¿qué lugar se ha vuelto como un desierto?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 lève et languit, quel endroit est comme un désert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הַשָּׁרוֹן֙ כָּֽעֲרָבָ֔ה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Saron est comme un désert;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Sarón se ha vuelto como un desierto,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Sharon is like a wilderness,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what kind of landscape will the Lord be for us?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¿Qué tipo de paisaje será Jerusalén para nosotros?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quel genre de paysage le Seigneur sera-t-il pour nous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מְקוֹם־נְהָרִ֥ים יְאֹרִ֖ים רַחֲבֵ֣י יָדָ֑יִם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nous tient lieu de fleuves, de vastes rivières,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un lugar de ríos y canales muy anchos,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place of broad rivers and streams,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group of people are asked what ails them now?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¿a qué grupo de personas se les pregunta qué tienes ahora?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à quel groupe de personnes demande-t-on ce qui les afflige actuellement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כִּֽי־עָלִ֥ית כֻּלָּ֖ךְ לַגַּגּֽוֹת׃</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tout ton peuple monte sur les toits?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con todos los tuyos has subido sobre los terrados?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all gone up to the housetops,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33:15, what are six attributes of people who will not be destroyed by the devouring fire from the Lord?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33:15, ¿cuáles son seis atributos de las personas que no serán destruidas por el fuego devorador de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33:15, quels sont les six attributs des personnes qui ne seront pas détruites par le feu dévorant du Seigneur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הֹלֵ֣ךְ צְדָק֔וֹת וְדֹבֵ֖ר מֵֽישָׁרִ֑ים מֹאֵ֞ס בְּבֶ֣צַע מַעֲשַׁקּ֗וֹת נֹעֵ֤ר כַּפָּיו֙ מִתְּמֹ֣ךְ בַּשֹּׁ֔חַד אֹטֵ֤ם אָזְנוֹ֙ מִשְּׁמֹ֣עַ דָּמִ֔ים וְעֹצֵ֥ם עֵינָ֖יו מֵרְא֥וֹת בְּרָֽע׃</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(fr) Celui qui marche dans la justice, Et qui parle selon la droiture, Qui méprise un gain acquis par extorsion, Qui secoue les mains pour ne pas accepter un présent, Qui ferme l'oreille pour ne pas entendre des propos sanguinaires, Et qui se bande les yeux pour ne pas voir le mal,</a:t>
            </a:r>
            <a:endParaRPr b="0" lang="en-US" sz="2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(es) El que camina en justicia y habla lo recto, el que aborrece la ganancia de violencias, el que sacude sus manos para no recibir soborno, el que tapa sus oídos para no oír propuestas sanguinarias, el que cierra sus ojos para no ver cosa mala, </a:t>
            </a:r>
            <a:endParaRPr b="0" lang="en-US" sz="24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He who walks righteously and speaks uprightly, He who despises the gain of oppressions, Who gestures with his hands, refusing bribes, Who stops his ears from hearing of bloodshed, And shuts his eyes from seeing evil:  </a:t>
            </a:r>
            <a:endParaRPr b="0" lang="en-US" sz="26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How did Isaiah describe what he was feeling in his loins?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¿Cómo describió Isaías lo que sentía en sus lomos?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comment Ésaïe décrit-il ce qu’il ressentait dans ses reins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חַלְחָלָ֔ה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remplis d'angoisses;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llenado de dolor;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filled with pain;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what might a literate person say when asked to read a book that is sealed?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¿qué podría decir una persona que sabe leer cuando se le pide que lea un libro sellado?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que pourrait dire une personne alphabétisée lorsqu’on lui demanderait de lire un livre scellé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לֹ֣א אוּכַ֔ל כִּ֥י חָת֖וּם הֽוּא׃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répond: Je ne le puis, Car il est cacheté;</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dirá: «No puedo, porque está sellado.»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says, "I cannot, for it is sealed."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did God promise He would do for Egypt in the future, when they cry unto him because of their oppressors?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hará Jehová por Egipto en aquel tiempo, cuando clamen a él a causa de sus opresores?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Qu’est-ce que Dieu a promis de faire pour l’Égypte dans le futur, quand elle crierait vers lui à cause de ses oppresseurs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וְהִצִּילָֽם׃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délivrer.</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defensor que los libre.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deliver them.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breath of the Lord is like an overflowing stream to sift the nations, what will be heard?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el aliento de Jehová sea cual torrente que inunda para zarandear a las naciones, ¿qué se oirá?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souffle du Seigneur sera comme un torrent débordant pour cribler les nations, qu’entendra-t-on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וְהִשְׁמִ֨יעַ יְהוָ֜ה אֶת־ה֣וֹד קוֹל֗וֹ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fera retentir sa voix majestueuse,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hará oír su potente voz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cause His glorious voice to be heard,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22:4, why did Isaiah say he was weeping bitterly when he asked to not be comforted?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22:4, ¿por qué Isaías dijo que lloraba amargamente cuando pidió no ser consolado?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22:4, pourquoi Ésaïe a-t-il dit qu’il pleurait amèrement lorsqu’il a demandé à ne pas être consolé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the Lord's plunder shall be gathered like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¿cómo se recogerán los despojos de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le butin du Seigneur sera rassemblé comme quoi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עַל־שֹׁ֖ד בַּת־עַמִּֽי׃</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désastre de la fille de mon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destrucción de la hija de mi pueblo.»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plundering of the daughter of my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is told to flow through her land like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se le dice a la hija de Tarsis que pase cual de su tierra, ¿de qué manera?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il est dit à la fille de Tarsis de traverser son pays comme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 au Nil,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 cual río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River,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in a year and some days, who will be troubled? Be specific.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de aquí a algo más de un año, ¿quiénes tendréis espanto? Sea específico.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dans un an et quelques jours, qui sera troublé ? Soyez précis.</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בֹּֽטְח֑וֹת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indolentes;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mujeres confiadas;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women;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הֶֽחָסִ֑יל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moissonne la sauterelle;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se recogen orugas;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gathering of the caterpillar;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why are the ships of Tarshish told to wail?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¿por qué se les dice a las naves de Tarsis que aullen?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pourquoi dit-on aux navires de Tarsis de gémir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שֻׁדַּ֖ד מָעֻזְּכֶֽן׃ ס</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votre forteresse est détruite!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vuestra fortaleza es destruida!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strength is laid waste.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hear the words of the book?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oirá las palabras del libro?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entendra les paroles du livre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וְשָׁמְע֧וּ בַיּוֹם־הַה֛וּא הַחֵרְשִׁ֖ים דִּבְרֵי־סֵ֑פֶר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les sourds entendront les paroles du livre;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los sordos oirán las palabras del libro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deaf shall hear the words of the book,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as a tabertacle what three things will not happen to Jerusalem?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¿cuáles son las tres cosas que no le sucederán a Jerusalén como tabernáculo?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en tant que tabertacle, quelles sont les trois choses qui n’arriveront pas à Jérusalem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אֹ֤הֶל בַּל־יִצְעָן֙ בַּל־יִסַּ֤ע יְתֵֽדֹתָיו֙ לָנֶ֔צַח וְכָל־חֲבָלָ֖יו בַּל־יִנָּתֵֽקוּ׃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Tente qui ne sera plus transportée, Dont les pieux ne seront jamais enlevés, Et dont les cordages ne seront point détachés.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tienda que no será desarmada, ni serán arrancadas sus estacas ni ninguna de sus cuerdas será rota.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tabernacle that will not be taken down; Not one of its stakes will ever be removed, Nor will any of its cords be broken.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23:5, who will be in agony at the report of Tyre?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23:5, ¿quiénes tendrán dolor por las noticias de Tiro?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23:5, qui sera à l’agonie en entendant le rapport de Tyr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did the inhabitants do in the past, in hope of being delivered from the king of Assyria?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hicieron los moradores de esta costa, con su esperanza de ser liberados de la presencia del rey de Asiria?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 faisaient les habitants dans le passé, dans l’espoir d’être délivrés du roi d’Assyrie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אֲשֶׁר־נַ֤סְנוּ שָׁם֙ לְעֶזְרָ֔ה לְהִ֨נָּצֵ֔ל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lequel nous avions compté pour être secourus,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que nos acogimos buscando socorro para librarnos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wherever we flee for help to be delivered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something that happens to thorns cut up will also happen to the people. What will happen to thorns cut up?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lo que les sucede a los espinos cortados también les sucederá a las personas. ¿Qué les sucederá a los espinos cortados?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ce qui arrive aux épines coupées arrivera aussi au peuple. Qu'arrivera-t-il aux épines coupées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בָּאֵ֥שׁ יִצַּֽתּוּ׃ ס</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brûlent dans le feu.</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con fuego.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burned in the fire.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23:14, what are told to wail because their strength is laid waste?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23:14, ¿qué se les dice que deben lamentar porque su fuerza es destruida?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23:14, que nous dit-on de gémir parce que notre force est anéantie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אֳנִיּ֣וֹת תַּרְשִׁ֑ישׁ</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navires de Tarsis!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naves de Tarsis,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ships of Tarshish!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will happen to the remainder of the number of archers, he mighty men of the people of Kedar, within one year?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pasará con los sobrevivientes del número de los valientes flecheros, hijos de Cedar, dentro de un año?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qu’arrivera-t-il au reste du nombre d’archers, les hommes vaillants du peuple de Kédar, dans un délai d’un an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כַּֽאֲשֶׁר־שֵׁ֖מַע לְמִצְרָ֑יִם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les Égyptiens sauront la nouvelle,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lleguen las nuevas a Egipto,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report reaches Egypt,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יִמְעָ֑טוּ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restera qu'un petit nombre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reducidos;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diminished;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the effect of righteousness will be quietness and assurance. How long will this effect last?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la labor de la justicia será reposo y seguridad. ¿Cuánto durará este efecto?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la justice apportera calme et assurance. Combien de temps cet effet durera-t-il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עַד־עוֹלָֽם׃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toujours.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siempre.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forever.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the daughter of Tarshish told to be like the River that overflowes where?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¿como qué se le dice a la hija de Tarsis que pase por su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la fille de Tarsis est-elle censée être comme le fleuve qui déborde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עִבְרִ֥י אַרְצֵ֖ךְ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Parcours librement ton pays,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tu tierra,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Overflow through your land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is said about the cities?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se dice de las ciudades?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 dit-on des villes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מָאַ֣ס עָרִ֔ים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méprise les villes,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aborreció las ciudades,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despised the cities,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send out freely the feet of the ox and the donkey are blessed.  What is another way of describing these blessed people?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sembráis junto a todas las aguas y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laissent aller librement les pieds du bœuf et de l'âne sont bénis. Comment peut-on décrire autrement ces personnes bénies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זֹרְעֵ֖י עַל־כָּל־מָ֑יִם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partout semez le long des eaux,</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sembráis junto a todas las aguas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sow beside all waters,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for how long will Tyre be forgotten?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¿hasta cuándo Tiro será olvidada?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pendant combien de temps Tyr sera-t-elle oubliée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שִׁבְעִ֣ים שָׁנָ֔ה</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soixante-dix ans,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durante setenta años,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seventy years,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22:17, who will throw Shebna away violently?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22:17, ¿quién transportará en duro cautiverio a Sebna?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22:17, qui rejettera Shebna avec violence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Lord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what happened to Judah in the day that he looked to the armor of the House of the Forest?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¿qué le sucedió a Judá en aquel día que miró hacia la casa de armas del bosque?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qu’est-il arrivé à Juda le jour où il a regardé l’armure de la Maison de la Forêt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וַיְגַ֕ל אֵ֖ת מָסַ֣ךְ יְהוּדָ֑ה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derniers retranchements de Juda sont forcés,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Cayeron las defensas de Judá,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removed the protection of Judah.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be divided?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será apartidado?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qu’est-ce qui sera divisé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אָ֣ז חֻלַּ֤ק עַֽד־שָׁלָל֙ מַרְבֶּ֔ה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partage la dépouille d'un immense butin;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repartirá entonces botín de muchos despojos.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prey of great plunder is divided;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have respect for Him who fashioned it long ago"?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“ni mirasteis al que desde antiguo lo había planeado”?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22:11, quels mots concernant la vieille piscine signifient presque la même chose que « vous n’avez pas eu de respect pour celui qui l’a façonnée autrefois »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In addition to listening earnestly, in what other way did he listen, when he saw the chariot of donkeys and the chariot of camels?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¿Cómo miró el centinela al ver hombres montados, jinetes de dos en dos, montados sobre asnos y camellos?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21:7, En plus d'écouter attentivement, de quelle autre manière a-t-il écouté, lorsqu'il a vu le char d'ânes et le char de chameaux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רַב־קָֽשֶׁב׃</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attentive.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más atentamente,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great care.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30:7, what benefit will the Egyptians actually provide?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30:7, ¿qué beneficio realmente proporcionarán los egipcios?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30:7, quel bénéfice les Égyptiens apporteront-ils réellement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הֶ֥בֶל וָרִ֖יק יַעְזֹ֑רוּ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secours de l'Égypte n'est que vanité et néant;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ayuda de Egipto será vana e inútil.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Egyptians shall help in vain and to no purpose.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After God talked to Isaiah about his sackcloth and his sandals, what two things did Isaiah do? (2 or 3 points)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después de que Jehová le habló a Isaías acerca de su cilicio y sus sandalias, ¿cuáles dos cosas hizo Isaías? (2 o 3 puntos)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après que Dieu ait parlé à Ésaïe de son sac et de ses sandales, quelles sont les deux choses qu'Ésaïe a faites ? (2 ou 3 points)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כֵּ֔ן הָלֹ֖ךְ עָר֥וֹם וְיָחֵֽף׃ ס</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fit ainsi, marcha nu et déchaussé.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hizo así, andando desnudo y descalzo.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did so, walking naked and barefoot.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words describe their response to the Lord's instruction to return and rest?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palabras describen su respuesta a la instrucción del Señor para conversión y reposo?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quels mots décrivent leur réponse à l’instruction du Seigneur de revenir et de se reposer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אֲבִיתֶֽם׃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l'avez pas voulu!</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quisisteis,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would not,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הִבַּטְתֶּם֙ אֶל־עֹשֶׂ֔יהָ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vous ne regardez pas vers celui qui a voulu ces choses,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tuvisteis respeto al que lo hizo,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 did not look to its Maker,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three things do the rebellious people say to the prophets?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¿cuáles son las tres cosas que el pueblo rebelde dice a los profetas?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quelles sont les trois choses que le peuple rebelle dit aux prophètes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וְלַ֣חֹזִ֔ים לֹ֥א תֶחֱזוּ־לָ֖נוּ נְכֹח֑וֹת דַּבְּרוּ־לָ֣נוּ חֲלָק֔וֹת חֲז֖וּ מַהֲתַלּֽוֹת׃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aux prophètes: Ne nous prophétisez pas des vérités, Dites-nous des choses flatteuses, Prophétisez des chimères!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profetas: «No nos profeticéis la verdad, sino decidnos cosas halagüeñas, profetizad mentiras;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prophets, "Do not prophesy to us right things; Speak to us smooth things, prophesy deceits.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what is Sidon for the nations?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es Sidón para las naciones?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Sidon pour les nations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סְחַ֥ר גּוֹיִֽם׃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le marché des nations.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 también emporio de las naciones.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is a marketplace for the nations.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belt?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el talabarte de Sebna?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de la ceinture de Shebna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what did Assyria found?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¿para qué la fundó Asiria?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qu’a trouvé l’Assyrie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אַשּׁ֖וּר יְסָדָ֣הּ לְצִיִּ֑ים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habitants du désert, pour qui l'Assyrien a fondé un pays;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Asiria la fundó para los moradores del desierto.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Assyria founded it for wild beasts of the desert.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וְאַבְנֵֽטְךָ֙ אֲחַזְּקֶ֔נּוּ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ceindrai de ta ceinture,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ceñiré con tu talabarte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strengthen him with your belt;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After saying the morning comes, and also the night, what else did the watchman say?  Fill in the blanks:  "If you will  _____, ______"  (2 points)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después de decir que viene la mañana y también la noche, ¿qué más dijo el centinela? Completa los espacios en blanco: "________, si queréis _________. " (2 puntos)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21:12, après avoir dit que le matin viendra et que la nuit viendra, que dit encore la sentinelle ? Complétez les blancs : « Si vous voulez _____, ______ » (2 points)</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אִם־תִּבְעָי֥וּן בְּעָ֖יוּ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voulez interroger, interrogez;</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preguntad, si queréis preguntar.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inquire, inquire;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2025-10-28T23:49:59Z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