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23:15, what words clarify that the prophecy that Tyre will be forgotten for seventy years is a literal 70 years?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23:15, ¿qué palabras aclaran que la profecía de que Tiro sería olvidada durante setenta años son 70 años literales?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23:15, quels mots précisent que la prophétie selon laquelle Tyr sera oubliée pendant soixante-dix ans est littérale : 70 ans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וְאֶת־בָּתֵּ֥י יְרוּשָׁלִַ֖ם סְפַרְתֶּ֑ם</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comptez les maisons de Jérusalem,</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Contasteis entonces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numbered the houses of Jerusalem,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23:4, since the sea has spoken, who should be ashamed?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23:4, si el mar ha hablado, ¿quién se avergonzará?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23:4, puisque la mer a parlé, qui devrait avoir honte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בּ֣וֹשִׁי צִיד֔וֹן</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Sois confuse, Sidon!</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¡Avergüénzate, Sidón!,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ashamed, O Sidon;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is another name God called Mount Zion?  Fill in the blanks:  "To the ______ of the _____ of the Lord of ______." (3 points)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¿con qué otro nombre Jehová llamó al monte Sión? Completa los espacios en blanco: "Será traída al _____ del ______ de Jehová de los _________". (3 puntos)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18:7, quel autre nom Dieu a-t-il donné au mont Sion ? Complétez les champs : « Au ______ du _____ du Seigneur de ______. » (3 points)</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אֶל־מְק֛וֹם שֵׁם־יְהוָ֥ה צְבָא֖וֹת</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seront apportées là où réside le nom de l'Éternel des armées,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traída al lugar del nombre de Jehová de los ejércitos,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place of the name of the Lord of hosts,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29:5, what will happen to the multitude of the terrible ones?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29:5, ¿qué pasará con la multitud de los fuertes?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29:5, qu’arrivera-t-il à la multitude des terribles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וּכְמֹ֤ץ עֹבֵר֙</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comme la balle qui vole,</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tamo que pasa.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chaff that passes away;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30:26, in the day that the Lord heals the stroke of the wound of His people, what will be as the light of seven days?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30:26, el día que Jehová vende la herida de su pueblo, ¿qué será como la luz de siete días?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30:26, au jour où le Seigneur guérira la blessure de son peuple, qu’y aura-t-il comme la lumière de sept jours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וְא֤וֹר הַֽחַמָּה֙ יִהְיֶ֣ה שִׁבְעָתַ֔יִם</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lumière du soleil sera sept fois plus grande</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luz del sol será siete veces mayor,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light of the sun will be sevenfold,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20:4, the King of Assyria will lead away the Egyptians as what?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20:4, el rey de Asiria se llevaría a los cautivos de ¿cuál país?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20:4, le roi d’Assyrie emmènera les Égyptiens comme quoi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כִּימֵ֖י מֶ֣לֶךְ אֶחָ֑ד</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dure la vie d'un roi.</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los días de un rey.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according to the days of one king.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אֶת־שְׁבִ֨י</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captifs et exilés</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cautivos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prisoners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30:31, the voice of the Lord will cause Assyria to be beaten down just like what?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30:31, ¿la voz de Jehová quebrantará a Asiria como qué?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30:31, la voix du Seigneur fera que l’Assyrie sera battue comme ça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בַּשֵּׁ֖בֶט יַכֶּֽה׃</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le frappera de sa verge.</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Asiria, que hirió con vara,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He strikes with the rod.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Whom will the Lord of hosts call "the work of My hands"?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¿A quién llamará Jehová de los ejércitos “obra de mis manos”?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Qui l’Éternel des armées appellera-t-il « l’ouvrage de mes mains »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וּמַעֲשֵׂ֤ה יָדַי֙ אַשּׁ֔וּר</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l'Assyrie, oeuvre de mes mains,</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Asiria, obra de mis manos;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Assyria the work of My hands,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33:14, how do the hypocrites feel because of the devouring fire?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33:14, ¿cómo se sienten los hipócritas a causa del fuego consumidor?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33:14, que ressentent les hypocrites à cause du feu dévorant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אָחֲזָ֥ה רְעָדָ֖ה חֲנֵפִ֑ים</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tremblement saisit les impies:</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espanto sobrecogió a los hipócritas: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Fearfulness has seized the hypocrites: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 against whom is the message which will cause the ships of Tarshish to wail?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 ¿sobre quién es el mensaje que hará gemir a las naves de Tarsis?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 contre qui est adressé le message qui fera hurler les navires de Tarsis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צֹ֑ר</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Tyr.</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Tiro: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Tyre.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 What type of water source would be emptied and dried up?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19:6, ¿Qué tipo de fuente de agua agotarán y secarán?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quel type de source d’eau serait vidée et asséchée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21:16, Within what time period would all the glory of Kedar fail?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21:16, ¿En qué período de tiempo se deshecharía toda la gloria de Cedar?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21:16, dans combien de temps toute la gloire de Kédar disparaîtrait-elle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דָּלֲל֥וּ וְחָרְב֖וּ יְאֹרֵ֣י מָצ֑וֹר</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canaux de l'Égypte seront bas et desséchés,</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agotarán y secarán las zanjas;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brooks of defense will be emptied and dried up;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 the prophecy about the desert of the sea comes like what from the desert, from the terrible land?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 ¿cómo viene del desierto, de la tierra terrible, la profecía sobre el desierto del mar?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21:1, la prophétie sur le désert de la mer vient du désert, de la terre terrible, comme ça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כְּסוּפ֤וֹת בַּנֶּ֙גֶב֙ לַֽחֲלֹ֔ף</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s'avance l'ouragan du midi,</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 torbellino del Neguev,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whirlwinds in the South pass through,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22:7, what shall be full of chariots?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22:7, ¿qué estará lleno de carros?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22:7, qu’est-ce qui sera rempli de chars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וַיְהִ֥י מִבְחַר־עֲמָקַ֖יִךְ</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plus belles vallées</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hermosos valles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come to pass that your choicest valleys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Where will a pillar to the Lord eventually be in Egypt?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¿Dónde habrá un monumento a Jehová en Egipto un día?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Où sera finalement érigée une colonne pour le Seigneur en Égypte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אֵֽצֶל־גְּבוּלָ֖הּ לַֽיהוָֽה׃</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la frontière</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junto a su frontera.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its border.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22:11, what words about the old pool mean nearly the same thing as "you did not look to its Maker"?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22:11, ¿qué palabras significan lo mismo que “no tuvisteis respeto al que lo hizo”?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22:11, quels mots concernant la vieille piscine signifient presque la même chose que « vous n’avez pas regardé vers son Créateur »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וְיֹצְרָ֥הּ מֵֽרָח֖וֹק לֹ֥א רְאִיתֶֽם׃</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ne voyez pas celui qui les a préparées de loin.</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mirasteis al que desde antiguo lo había planeado.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did you have respect for Him who fashioned it long ago.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20:2, What did God tell Isaiah to do with his sackcloth?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20:2, ¿Qué le dijo Jehová a Isaías que hiciera con su ropa áspera?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20:2, qu’est-ce que Dieu a dit à Ésaïe de faire avec son sac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כִּי־כֹ֛ה אָמַ֥ר אֲדֹנָ֖י אֵלָ֑י בְּע֤וֹד שָׁנָה֙ כִּשְׁנֵ֣י שָׂכִ֔יר</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m'a parlé le Seigneur: Encore une année, comme les années d'un mercenaire,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así me ha dicho Jehová: «De aquí a un año, semejante a los años de un jornalero,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thus the Lord has said to me: "Within a year, according to the year of a hired man,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לֵ֗ךְ וּפִתַּחְתָּ֤ הַשַּׂק֙</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Va, détache le sac</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 quita la ropa áspera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"Go, and remove the sackcloth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the rushing of nations is compared to what?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¿cómo será ese bramar de naciones?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à quoi est comparée la ruée des nations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כִּשְׁא֛וֹן מַ֥יִם כַּבִּירִ֖ים יִשָּׁאֽוּן׃</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grondent comme grondent les eaux puissantes.</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será como el bramido de muchas aguas!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make a rushing like the rushing of mighty waters!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30:32, there will be places where there will be tambourines and harps. This will be in every place where what passes?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30:32, habrá lugares donde se tocarán panderetas y arpas. ¿Qué hará Jehová en esos lugares para que eso ocurra?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30:32, il y aura des endroits où l'on entendra des tambourins et des harpes. Ce sera partout où se passe ce qui se passe.</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כֹּ֤ל מַֽעֲבַר֙ מַטֵּ֣ה מֽוּסָדָ֔ה אֲשֶׁ֨ר יָנִ֤יחַ יְהוָה֙ עָלָ֔יו</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chaque coup de la verge qui lui est destinée, Et que l'Éternel fera tomber sur lui,</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golpe de la vara justiciera que descargue Jehová sobre él,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every place where the staff of punishment passes, Which the Lord lays on him,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33:18, the terror that one's heart meditates on is a series of 3 questions asking about the location of people who fill different functions in society. What 3 questions are asked?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33:18, el espanto que imaginará el corazón consiste en una serie de tres preguntas sobre la ubicación de las personas que desempeñan diferentes funciones en la sociedad. ¿Cuáles son estas tres preguntas?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33:18, la terreur qui anime le cœur est une série de trois questions concernant la place des personnes occupant différentes fonctions dans la société. Quelles sont ces trois questions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אַיֵּ֤ה סֹפֵר֙ אַיֵּ֣ה שֹׁקֵ֔ל אַיֵּ֖ה סֹפֵ֥ר אֶת־הַמִּגְדָּלִֽים׃</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est le secrétaire, où est le trésorier? Où est celui qui inspectait les tours?</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«¿Qué fue del escriba?, ¿qué del pesador del tributo?, ¿qué del que inspeccionaba las torres?»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"Where is the scribe? Where is he who weighs? Where is he who counts the towers?"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30:20, what will be different now since your teachers will not be moved into a corner any more?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30:20, ¿qué será diferente ahora que sus maestros nunca más te serán quitados?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30:20, qu’est-ce qui sera différent maintenant que vos enseignants ne seront plus mis au coin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וְהָי֥וּ עֵינֶ֖יךָ רֹא֥וֹת אֶת־מוֹרֶֽיךָ׃</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tes yeux verront ceux qui t'instruisent.</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tus ojos verán a tus maestros.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your eyes shall see your teachers.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What will be at the border of Egypt one day?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¿Qué habrá junto a la frontera de Egipto un día?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qu’y aura-t-il un jour à la frontière de l’Égypte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22:17, in addition to throwing Shebna away violently, what will the Lord do to him?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22:17, además de transportará en duro cautiverio a Sebna, ¿qué le hará Jehová?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22:17, en plus de rejeter Shebna violemment, que lui fera le Seigneur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וּמַצֵּבָ֥ה</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monument à l'Éternel.</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un monumento a Jehová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pillar to the Lord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23:11, the Lord has given a commandment agains Canaan to do what?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23:11, el Señor ha dado un mandamiento contra Canaán: ¿hacer qué?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23:11, le Seigneur a donné un commandement contre Canaan pour faire quoi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לַשְׁמִ֖ד מָעֻזְנֶֽיהָ׃</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destruction des forteresses</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sus fortalezas sean destruidas.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destroy its strongholds.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 in what city did David dwell?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 ¿en qué ciudad acampó David?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 dans quelle ville David habitait-il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אֲרִיאֵ֣ל אֲרִיאֵ֔ל</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Ariel, à Ariel,</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Ariel, de Ariel,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Ariel, to Ariel,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21:13, in what specific part of Arabia was this burden against?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21:13, ¿en qué parte específica de Arabia se dirigió esta profecía?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21:13, dans quelle partie spécifique de l’Arabie ce fardeau était-il imposé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בַּיַּ֤עַר בַּעְרַב֙</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broussailles de l'Arabie,</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Entre las malezas de Arabia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forest in Arabia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after Jehovah strikes and heals Egypt, what three things will happen in that country?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después de que Jehová herirá y sanará a Egipto, ¿qué tres acciones que ocurrirán en ese país?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après que Jéhovah aura frappé et guéri l’Égypte, quelles sont les trois choses qui se produiront dans ce pays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וְשָׁ֙בוּ֙ עַד־יְהוָ֔ה וְנֶעְתַּ֥ר לָהֶ֖ם וּרְפָאָֽם׃</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se convertiront à l'Éternel, Qui les exaucera et les guérira.</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Ellos se convertirán a Jehováy él les será clemente y los sanará.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return to the Lord, and He will be entreated by them and heal them.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29:10, what did the Lord pour out to affect the alertness of the prophets?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29:10, ¿qué derramó Jehová para afectar la vigilancia de los profetas?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29:10, qu’a répandu le Seigneur pour affecter la vigilance des prophètes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וְעֹטְךָ֖ עָטֹֽה׃</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une pelote,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cierto te cubrirá el rostro.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surely seize you.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ר֣וּחַ תַּרְדֵּמָ֔ה</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esprit d'assoupissement;</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espíritu de sopor,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spirit of deep sleep,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21:11, What phrase was called out of Seir two times in this verse?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21:11, ¿Qué frase fue pronunciada desde Seir dos veces en este versículo?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21:11, quelle expression a été appelée hors de Séir deux fois dans ce verset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שֹׁמֵר֙ מַה־מִלַּ֔יְלָה שֹׁמֵ֖ר מַה־מִלֵּֽיל׃</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Sentinelle, que dis-tu de la nuit? Sentinelle, que dis-tu de la nuit?</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«Guarda, ¿qué de la noche? Guarda, ¿qué de la noche?»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"Watchman, what of the night? Watchman, what of the night?"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23:12, who will rejoice no more?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23:12, ¿quién no se alegrará más?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23:12, qui ne se réjouira plus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הַֽמְעֻשָּׁקָ֞ה בְּתוּלַ֣ת בַּת־צִיד֗וֹן</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Vierge déshonorée, fille de Sidon!</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oprimida virgen, hija de Sidón.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you oppressed virgin daughter of Sidon.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33:4, He shall run upon the nations like what?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33:4, ¿de qué manera se lanzarán sobre ellos?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33:4, Il courra sur les nations comme quoi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כְּמַשַּׁ֥ק גֵּבִ֖ים</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se précipitent les sauterelles.</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de una a otra parte se lanzan las langostas.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the running to and fro of locusts,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29:22, what did the Lord do for Abraham?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29:22, ¿qué hizo Jehová por Abraham?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29:22, qu’a fait le Seigneur pour Abraham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פָּדָ֖ה אֶת־אַבְרָהָ֑ם</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Lui qui a racheté Abraham:</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Jehová, que redimió a Abraham,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thus says the Lord, who redeemed Abraham,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 what will be as a hiding place from the wind?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 ¿qué será como escondedero contra el viento?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 qu’est-ce qui servira d’abri contre le vent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29:9, those who fight against Mount Zion are told to pause and do what?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29:9, a quienes luchan contra el Monte Sión se les dice que se detengan y ¿qué hagan?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29:9, il est demandé à ceux qui combattent le mont Sion de faire une pause et de faire quoi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וְהָיָה־אִ֥ישׁ</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aquel varón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man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32:5, who will no longer be called bountiful?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32:5, ¿quién ya no será llamado respetable?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32:5, qui ne sera plus appelé magnanime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וּלְכִילַ֕י לֹ֥א יֵֽאָמֵ֖ר שֽׁוֹעַ׃</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Ni au fourbe celui de magnanime.</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el tramposo será llamado respetable.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the miser said to be bountiful;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30:29, in the night when a holy festival is kept, one goes with a flute to come into the mountain of the Lord to whom?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30:29, en la noche en que se celebra la Pascua, se va con flauta al monte de Jehová, ¿qué titulo se usa para Jehová?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30:29, la nuit où l'on célèbre une fête sainte, on va avec une flûte pour se rendre à la montagne du Seigneur, vers qui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אֶל־צ֥וּר יִשְׂרָאֵֽל׃</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le rocher d'Israël.</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Fuerte de Israel.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Mighty One of Israel.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29:22, the Lord says two things about Jacob. One is that his face shall not now grow pale.  What is the other statement?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29:22, Jehová dice dos cosas sobre Jacob. Una es que su rostro no palidecerá. ¿Cuál es la otra afirmación?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29:22, le Seigneur dit deux choses à propos de Jacob. La première est que son visage ne pâlira plus. Quelle est l'autre déclaration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לֹֽא־עַתָּ֤ה יֵבוֹשׁ֙ יַֽעֲקֹ֔ב</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Maintenant Jacob ne rougira plus,</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será ahora avergonzado Jacob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"Jacob shall not now be ashamed,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21:8, Where was the watchman every night?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21:8, ¿Dónde estaba el centinela durante las noches?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21:8, Où était la sentinelle chaque nuit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וְעַל־מִ֨שְׁמַרְתִּ֔י אָנֹכִ֥י נִצָּ֖ב כָּל־הַלֵּילֽוֹת׃</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 suis à mon poste toutes les nuits;</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las noches enteras sobre mi guardia!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sat at my post every night.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29:10, whose eyes did the Lord close?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29:10, ¿de quiénes cerró Jehová los ojos?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29:10, à qui le Seigneur a-t-il fermé les yeux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הִתְמַהְמְה֣וּ וּתְמָ֔הוּ</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Soyez stupéfaits et étonnés!</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¡Deteneos y maravillaos;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Pause and wonder!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אֶת־הַנְּבִיאִ֛ים</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prophètes),</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profetas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namely, the prophets;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30:22, what will you do with the covering of your images of silver, And the ornament of your molded images of gold?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30:22, ¿qué harás con la plata que recubre tus esculturas, y el oro que reviste tus imágenes fundidas?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30:22, que feras-tu de la couverture de tes images d'argent, Et de l'ornement de tes images de fonte d'or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תִּזְרֵם֙ כְּמ֣וֹ דָוָ֔ה</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en disperseras les débris comme une impureté:</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apartarás como a un trapo asqueroso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throw them away as an unclean thing;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Whose flesh was going to grow lean in the future?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¿De quién sería la carne que se enflaquecería?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quelle chair allait devenir maigre dans le futur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וּמִשְׁמַ֥ן בְּשָׂר֖וֹ יֵרָזֶֽה׃</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graisse de sa chair s'évanouira.</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enflaquecerá la gordura de su carne.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fatness of his flesh grow lean.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 the strength of Pharaoh shall be what to those who trust in the shadow of Egypt?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 la protección a la sombra de Egipto se os cambiará en confusión. ¿Qué será la fuerza del faraón?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 que sera la force de Pharaon pour ceux qui se confient dans l’ombre de l’Égypte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לְבֹ֑שֶׁת</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pour vous une honte,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os cambiará en vergüenza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your shame,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22:5, in the Valley of Vision, it is a day of what two activities?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22:5, en el valle de la visión, ¿es un día para qué dos actividades?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22:5, dans la Vallée de la Vision, c'est un jour de quelles deux activités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מְקַרְקַ֥ר קִ֖ר וְשׁ֥וֹעַ אֶל־הָהָֽר׃</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démolit les murailles, Et les cris de détresse retentissent vers la montagne.</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derribar el muro y clamar al monte.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Breaking down the walls And of crying to the mountain.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Because the children of Israel had not been mindful of the Rock of their stronghold, they would plant what kind of plants in addition to setting out foreign seedlings?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por cuanto no te acordaste de la roca de tu refugio, ¿qué plantarás además de sarmiento extraño?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17:10, Parce que les enfants d’Israël n’avaient pas pensé au Rocher de leur forteresse, quel genre de plantes allaient-ils planter en plus de planter des semis étrangers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what will some of the enemies of the Lord's people do and will not be devoured by the sword?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¿qué harán algunos de los enemigos del pueblo de Jehová que no serán consumidos por la espada?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31:8, que feront certains ennemis du peuple du Seigneur pour ne pas être dévorés par l’épée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תִּטְּעִי֙ נִטְעֵ֣י נַעֲמָנִ֔ים</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tu as fait des plantations d'agrément,</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eso, tu plantarás plantas hermosas,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you will plant pleasant plants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23:17, what will Tyre return to at the end of seventy years in addition to commiting fornication?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23:17, ¿a qué volverá Tiro al cabo de setenta años, ademas de fornicar con todos los reinos?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23:17, à quoi Tyr reviendra-t-elle au bout de soixante-dix ans, en plus d’avoir commis la fornication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וְשָׁבָ֖ה לְאֶתְנַנָּ֑ה</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elle retournera à son salaire impur;</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cual volverá a comerciar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She will return to her hire,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The children of Israel had not been mindful of whom?  Be specific.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¿de quién no se acordaron los hijos de Israel? Sea específico.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17:10, les enfants d'Israël n'avaient pas pensé à qui ? Soyez précis.</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וְצ֥וּר מָעֻזֵּ֖ךְ לֹ֣א זָכָ֑רְתְּ</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ne t'es pas souvenu du rocher de ton refuge.</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te acordaste de la roca de tu refugio.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have not been mindful of the Rock of your stronghold,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וְנָ֥ס לוֹ֙ מִפְּנֵי־חֶ֔רֶב</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s'enfuira devant le glaive,</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aun si escapa de la presencia de la espada,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he shall flee from the sword,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What will the land of Judah be to Egypt?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¿qué será la tierra de Judá para Egipto?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que sera le pays de Juda par rapport à l’Égypte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לְמִצְרַ֙יִם֙ לְחָגָּ֔א</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pour l'Égypte un objet d'effroi:</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un espanto para Egipto;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 terror to Egypt;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22:14, even until when would there be no atonement for the people who were rebellious against the Lord's call for weeping and for mourning?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22:14, ¿hasta cuándo no sería perdonado el pueblo que se rebeló contra el llamado del Señor a llanto y a lamentación?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22:14, jusqu’à quand n’y aurait-il pas d’expiation pour le peuple qui s’était rebellé contre l’appel du Seigneur aux pleurs et au deuil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עַד־תְּמֻת֔וּן</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vous ne soyez morts,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muráis»,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Even to your death,"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22:13, what reason did the people say they were rejoicing instead of weeping and mourning like God had called for?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22:13, ¿qué razón dijo el pueblo para regocijarse en lugar de llorar y lamentarse como Jehová había pedido?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22:13, pour quelle raison le peuple disait-il qu’il se réjouissait au lieu de pleurer et de se lamenter comme Dieu l’avait demandé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אָכ֣וֹל וְשָׁת֔וֹ כִּ֥י מָחָ֖ר נָמֽוּת׃</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Mangeons et buvons, car demain nous mourrons! -</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diciendo: «¡Comamos y bebamos, porque mañana moriremos!»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us eat and drink, for tomorrow we die!"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29:13, what is said about the fear toward God of those who have removed their hearts far from Him?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29:13, ¿qué se dice del temor a Dios de aquellos que han alejado su corazón de Él?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29:13, que dit-on de la crainte de Dieu de ceux qui ont éloigné leur cœur de Lui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וַתְּהִ֤י יִרְאָתָם֙ אֹתִ֔י מִצְוַ֥ת אֲנָשִׁ֖ים מְלֻמָּדָֽה׃</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crainte qu'il a de moi N'est qu'un précepte de tradition humaine.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temor de mí no es más que un mandamiento de hombres que les ha sido enseñado;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fear toward Me is taught by the commandment of men,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30:26, when the light of the sun will be sevenfold, the Lord will do what in addition to bind up the bruise of His people?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30:26, cuando la luz del sol sea siete veces mayor, ¿qué hará Jehová además de vendar la herida de su pueblo?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30:26, lorsque la lumière du soleil sera septuple, que fera le Seigneur en plus pour panser la blessure de son peuple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וּמַ֥חַץ מַכָּת֖וֹ יִרְפָּֽא׃ ס</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 guérira la plaie de ses coups.</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cure la llaga que le causó.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heals the stroke of their wound.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Who said the Egyptians would be given into a cruel master and a fierce king would rule over them?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¿Quién dijo que los egipcios serían entregados a un amo duro y que un rey violento se enseñoreará de ellos?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Qui a dit que les Égyptiens seraient livrés à un maître cruel et qu’un roi féroce régnerait sur eux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הָאָד֖וֹן יְהוָ֥ה צְבָאֽוֹת׃</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le Seigneur, l'Éternel des armées.</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el Señor, Jehová de los ejércitos.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the Lord of hosts.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20:5, how will they feel about Ethiopia (2 points)?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20:5, ¿cómo se sentirán acerca de Etiopía (2 puntos)?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20:5, que penseront-ils de l’Éthiopie (2 points)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וְחַתּ֖וּ וָבֹ֑שׁוּ מִכּוּשׁ֙</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on sera dans l'effroi et dans la confusion, à cause de l'Éthiopie</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turbarán y avergonzarán de Etiopía,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they shall be afraid and ashamed of Ethiopia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29:23, when will Jacob's children hallow the Lord's name?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29:23, ¿cuándo santificarán los hijos de Jacob el nombre del Jehová?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29:23, quand les enfants de Jacob sanctifieront-ils le nom du Seigneur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בִ֠רְאֹתוֹ יְלָדָ֞יו</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lorsque ses enfants verront au milieu d'eux l'oeuvre de mes mains,</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verá a sus hijos,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when he sees his children,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32:11, what is the first thing that the complacent ones told to do in this verse?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32:11, ¿cuál es lo primero que se les dice a las confiadas que hagan en este versículo?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32:11, quelle est la première chose que les complaisants sont invités à faire dans ce verset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רְגָ֖זָה בֹּֽטְח֑וֹת</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Tremblez, indolentes!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turbaos, confiadas!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troubled, you complacent ones;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two words describe the person God would send to the Egyptians, when they would cry to the Lord for deliverance from their oppressors in the future?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¿qué palabra describe a la persona que Jehová enviaría a los egipcios, cuando clamarán a Jehová para ser liberados de sus opresores en el futuro?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quels sont les deux mots qui décrivent la personne que Dieu enverrait aux Égyptiens, lorsqu’ils crieraient au Seigneur pour être délivrés de leurs oppresseurs dans le futur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וְיִשְׁלַ֥ח לָהֶ֛ם מוֹשִׁ֥יעַ וָרָ֖ב</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leur enverra un sauveur et un défenseur</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él les enviará un salvador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send them a Savior and a Mighty One,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29:6, the enemies of Ariel will be punished by whom?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29:6, ¿los enemigos de Ariel serán castigados por quién?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29:6, les ennemis d’Ariel seront punis par qui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32:10, how far into the future will it be before the complacent women will be troubled?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32:10, ¿cuánto tiempo pasará en el futuro antes de que las mujeres confiadas tengan espanto?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32:10, combien de temps faudra-t-il avant que les femmes complaisantes soient troublées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יָמִים֙ עַל־שָׁנָ֔ה</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un an et quelques jours,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aquí a algo más de un año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a year and some days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30:32, what will the Lord do in battles of brandishing?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30:32, ¿qué hará Jehová en batalla tumultuosa?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30:32, quand il y aura des tambourins et des harpes, comment le Seigneur combattra-t-il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׳נִלְחַם־בָּהּ׳ ״נִלְחַם־בָּֽם׃״</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lui à main levée.</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peleará contra ellos.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fight with it.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30:19, what general statement describes how the Lord will treat you?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30:19, ¿qué declaración general describe cómo te tratará Jehová?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30:19, quelle déclaration générale décrit comment le Seigneur vous traitera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חָנ֤וֹן יָחְנְךָ֙</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te fera grâce,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el que tiene misericordia se apiadará de ti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be very gracious to you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22:11, they made a reservoir between the two walls for what?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22:11, hicieron un foso entre los dos muros, ¿para qué?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22:11, ils ont fait un réservoir entre les deux murs pour quoi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לְמֵ֖י הַבְּרֵכָ֣ה הַיְשָׁנָ֑ה</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les eaux de l'ancien étang.</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las aguas del estanque viejo;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water of the old pool.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22:3, what happened to all your rulers because of the archers?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22:3, ¿qué pasó con todos tus príncipes después de huir del arco?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22:3, qu’est-il arrivé à tous vos dirigeants à cause des archers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מִקֶּ֣שֶׁת אֻסָּ֑רוּ</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sont faits prisonniers par les archers;</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fueron atados;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captured by the archers.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מֵעִ֨ם יְהוָ֤ה צְבָאוֹת֙ תִּפָּקֵ֔ד</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de l'Éternel des armées que viendra le châtiment,</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Jehová de los ejércitos serás visitada con truenos,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be punished by the Lord of hosts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33:22, the Lord is described as filling 3 functions and doing something for us. What is the Lord to us?  (4 points)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33:22, se describe al Señor desempeñando cuatro funciones. ¿Qué es Jehová para nosotros? (4 puntos)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33:22, le Seigneur est décrit comme remplissant trois fonctions et accomplissant quelque chose pour nous. Que représente le Seigneur pour nous ? (4 points)</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שֹׁפְטֵ֔נוּ יְהוָ֖ה מְחֹקְקֵ֑נוּ יְהוָ֥ה מַלְכֵּ֖נוּ ה֥וּא יוֹשִׁיעֵֽנוּ׃</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est notre juge, L'Éternel est notre législateur, L'Éternel est notre roi: C'est lui qui nous sauve.</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es nuestro juez, Jehová es nuestro legislador, Jehová es nuestro Rey. ¡Él mismo nos salvará!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is our Judge, The Lord is our Lawgiver, The Lord is our King; He will save us);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Everyone who makes mention of Judah being a terror to Egypt in the future will feel what emotion in himself?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¿qué emoción sentirá todo hombre que se acuerde de la tierra de Judá?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quiconque mentionnera que Juda sera une terreur pour l’Égypte dans le futur ressentira quelle émotion en lui-même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 אֵלָ֖יו יִפְחָ֑ד</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sera dans l'épouvante,</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temerá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afraid in himself,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 who is not slain with the sword nor dead in battle?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 ¿quiénes no es muertos a espada ni muertos en guerra?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 qui n’est pas tué par l’épée ni mort au combat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חֲלָלַ֙יִךְ֙ לֹ֣א חַלְלֵי־חֶ֔רֶב</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morts ne périront pas par l'épée,</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muertos no son muertos a espada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slain men are not slain with the sword,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33:19, what will you not see? Provide the full description provided in this verse.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33:19, ¿qué no verás? Describe completamente este versículo.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33:19, que ne verrez-vous pas ? Donnez la description complète fournie dans ce verset.</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אֶת־עַ֥ם נוֹעָ֖ז לֹ֣א תִרְאֶ֑ה עַ֣ם עִמְקֵ֤י שָׂפָה֙ מִשְּׁמ֔וֹעַ נִלְעַ֥ג לָשׁ֖וֹן אֵ֥ין בִּינָֽה׃</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ne verras plus le peuple audacieux, Le peuple au langage obscur qu'on n'entend pas, A la langue barbare qu'on ne comprend pas.</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verás más a aquel pueblo insolente, pueblo de lengua difícil de entender, de lengua oscura, incomprensible.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not see a fierce people, A people of obscure speech, beyond perception, Of a stammering tongue that you cannot understand.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22:18, when the Lord sends Shebna to a large country what words indicate what they will they think about His glorious chariots?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22:18, cuando el Señor envía a Sebna a una tierra extensa, ¿qué palabras indican lo que pensarán acerca de los carros de la gloria de Sebna?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22:18, lorsque le Seigneur envoie Shebna dans un grand pays, quelles paroles indiquent ce qu’ils penseront de ses glorieux chars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קְל֖וֹן בֵּ֥ית אֲדֹנֶֽיךָ׃</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 toi, l'opprobre de la maison de ton maître!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¡vergüenza de la casa de tu señor!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the shame of your master’s house.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the cities of what are forsaken?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¿las ciudades de qué están abandonadas?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17:2, de quoi sont abandonnées les villes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20:2, What was Isaiah also supposed to take off, in addition to his sackcloth?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20:2, ¿qué también debía quitarse Isaías, además de la ropa áspera?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20:2, qu’est-ce qu’Ésaïe était censé enlever, en plus de son sac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וְנַעַלְךָ֥ תַחֲלֹ֖ץ</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ôte tes souliers</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descalza las sandalias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take your sandals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30:16, instead of returning and resting like God said to do, what is did they say they would do in addition to saying that they would ride on swift horses?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30:16, en lugar de convertirse y reposar como Dios les dijo que hicieran, ¿qué dijeron que harían además de decir que montarían caballos veloces?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30:16, au lieu de revenir et de se reposer comme Dieu l'a dit, qu'ont-ils dit qu'ils feraient en plus de dire qu'ils monteraient sur des chevaux rapides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וַתֹּ֨אמְר֥וּ לֹא־כִ֛י עַל־ס֥וּס נָנ֖וּס</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avez dit: Non! nous prendrons la course à cheval!</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dijisteis: «No, antes huiremos en caballos»;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 said, "No, for we will flee on horses"—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33:16, what will be given to the righteous who despise the gain of oppression?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33:16, ¿qué se les dará a los justos que aborrece la ganancia de violencias?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33:16, que sera-t-il donné aux justes qui méprisent le gain de l’oppression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לַחְמ֣וֹ נִתָּ֔ן</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pain lui sera donné,</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le dará su pan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Bread will be given him,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21:6, What did the Lord tell Isaiah to have a watchman do?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21:6, ¿Qué le dijo el Señor a Isaías que hiciera un centinela?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21:6, qu’est-ce que le Seigneur a dit à Ésaïe de faire faire à un sentinelle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יִרְאֶ֖ה יַגִּֽיד׃</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Qu'elle annonce ce qu'elle verra. -</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haga saber lo que vea.»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him declare what he sees."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29:23, what will Jacob's children do in his midst?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29:23, ¿qué harán los hijos de Jacob en medio de ellos?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29:23, que feront les enfants de Jacob au milieu de lui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בְּקִרְבּ֖וֹ יַקְדִּ֣ישֽׁוּ שְׁמִ֑י</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sanctifieront mon nom;</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ellos, santificarán mi nombre.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his midst, They will hallow My name,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עֲזֻב֖וֹת עָרֵ֣י עֲרֹעֵ֑ר</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villes d'Aroër sont abandonnées,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ciudades de Aroer están desamparadas;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cities of Aroer are forsaken;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29:19, how will the poor feel about the Holy One of Israel?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29:19, ¿cómo se sentirán los pobres acerca del Santo de Israel?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29:19, que ressentiront les pauvres à l’égard du Saint d’Israël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יָגִֽילוּ׃</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sujet de leur allégresse.</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gozarán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rejoice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30:21, from where will you hear "This is the way, walk in it"?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30:21, ¿de dónde oirás «Éste es el camino, andad por él»?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30:21, d’où entendrez-vous « Voici le chemin, marchez-y »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וְאָזְנֶ֙יךָ֙ תִּשְׁמַ֣עְנָה דָבָ֔ר מֵֽאַחֲרֶ֖יךָ לֵאמֹ֑ר</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oreilles entendront derrière toi la voix qui dira:</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tus oídos oirán detrás de ti la palabra que diga: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ears shall hear a word behind you, saying,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23:15, what shall come to pass in that day for seventy years?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23:15, ¿qué sucederá en aquel día durante setenta años?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23:15, que se passera-t-il en ce jour-là pendant soixante-dix ans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וְנִשְׁכַּ֤חַת צֹר֙</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Tyr tombera dans l'oubli</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Tiro será echada en el olvido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Tyre will be forgotten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20:6, What question will the inhabitants of the land ask themselves when Egypt and Ethiopia are carried away captive by the King of Assyria in the future?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20:6, ¿qué pregunta hará el morador de esta costa en el día en que reconozca que Egipto y Etiopía no pudieron librarlos del rey de Asiria?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20:6, quelle question se poseront les habitants du pays lorsque l’Égypte et l’Éthiopie seront emmenées en captivité par le roi d’Assyrie dans le futur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וְאֵ֖יךְ נִמָּלֵ֥ט אֲנָֽחְנוּ׃ ס</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Comment échapperons-nous?</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ahora, ¿cómo escaparemos nosotros?”»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how shall we escape?’ "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21:4, The night for which Isaiah had longed turned into what for Isaiah?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21:4, ¿en qué se convirtió para Isaías la noche que Isaías había anhelado?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21:4, La nuit qu’Isaïe avait tant désirée s’est transformée en quoi pour Isaïe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שָׂ֥ם לִ֖י לַחֲרָדָֽה׃</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devient une nuit d'épouvante.</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me ha vuelto en espanto.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turned into fear for me.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19:9, how will those who work in fine flax And those who weave fine fabric feel?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19:9, ¿cómo se sentirán los que trabajan el lino fino y los que tejen redes?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19:9, que ressentiront ceux qui travaillent le lin fin et ceux qui tissent des étoffes fines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22:20, who will the Lord call to take Shebna's position?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22:20, ¿a quién llamará Jehová para tomar el puesto de Sebna?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22:20, qui le Seigneur appellera-t-il pour prendre la place de Shebna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לְעַבְדִּ֔י לְאֶלְיָקִ֖ים</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serviteur Éliakim,</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mi siervo Eliaquim,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servant Eliakim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31:6, after being told the the Lord of hosts will deliver and preserve Jerusalem, what are God's people told to do?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31:6, después de que se le dijo que Jehová de los ejércitos liberaría y preservaría a Jerusalén, ¿qué se le dice al pueblo de Dios que haga?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31:6, après avoir appris que le Seigneur des armées délivrerait et préserverait Jérusalem, que doit faire le peuple de Dieu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שׁ֗וּבוּ</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Revenez à celui</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¡Volved a aquel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Return to Him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What did the watchman say had happened to Babylon?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¿qué dijo el centinela que había sucedido en Babilonia?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qu’a dit la sentinelle à propos de ce qui était arrivé à Babylone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וַיַּ֣עַן וַיֹּ֗אמֶר נָפְלָ֤ה נָֽפְלָה֙</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prit encore la parole, et dit: Elle est tombée, elle est tombée,</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Después habló y dijo: «¡Cayó, cayó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fallen, is fallen!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for what two animal groups will the cut branches and the cut sprigs be left? (2 points)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¿para qué dos grupos de animales quedarán las ramas y los retoños cortados? (2 puntos)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à quels deux groupes d'animaux seront destinés les branches et les rameaux coupés ? (2 points)</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לְעֵ֣יט הָרִ֔ים וּֽלְבֶהֱמַ֖ת הָאָ֑רֶץ</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oiseaux de proie des montagnes Et aux bêtes de la terre;</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las aves de los montes y para las bestias de la tierra;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mountain birds of prey And for the beasts of the earth;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23:6, who should wail?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23:6, ¿quién debería aullar?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23:6, qui devrait se lamenter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הֵילִ֖ילוּ יֹ֥שְׁבֵי אִֽי׃</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Lamentez-vous, habitants de la côte!</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aullad, moradores de la costa.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Wail, you inhabitants of the coastland!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וּבֹ֛שׁוּ</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confus.</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confundidos,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ashamed;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Who are fools?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¿Quiénes son los necios?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Qui sont les fous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אַךְ־אֱוִלִים֙ שָׂ֣רֵי צֹ֔עַן</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princes de Tsoan ne sont que des insensés,</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son necios los príncipes de Zoán;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the princes of Zoan are fools;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21:14, With what did the inhabitants of the land of Tema meet the people who fled?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21:14, ¿Con qué socorren los moradores de tierra de Tema al pueblo que huye?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21:14, Avec quoi les habitants du pays de Théma ont-ils accueilli le peuple qui s'était enfui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בְּלַחְמ֖וֹ</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Portent du pain</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socorred con pan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their bread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19:13, The princes of Zoan and the Princes of Noph are described as being the what of its tribes?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19:13, ¿cómo son descritos los príncipes de Zoán y los príncipes de Menfis en relación con sus familias?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Ce concept n’est pas présent dans la traduction LSG de ce verset.</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פִּנַּ֥ת שְׁבָטֶֽיהָ׃</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son la piedra angular de sus familias.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are the mainstay of its tribes.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18:1, what is the description of the land which is beyond the rivers of Ethiopia?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18:1, ¿cómo se describe la tierra que está tras los ríos de Etiopía?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18:1, quelle est la description du pays qui se trouve au-delà des fleuves d’Éthiopie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אֶ֖רֶץ צִלְצַ֣ל כְּנָפָ֑יִם</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Terre, où retentit le cliquetis des armes,</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la tierra del zumbido de alas,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the land shadowed with buzzing wings,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22:10, what did they do before they broke down the houses to fortify the wall?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22:10, ¿qué hicieron antes de derribar las casas para fortificar el muro?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22:10, que faisaient-ils avant de démolir les maisons pour fortifier le mur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2025-10-28T23:50:10Z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