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size of Tophet?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tamaño de Tofet?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la taille de Tophet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הֶעְמִ֣יק הִרְחִ֑ב</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est profond, il est vaste;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Foso profundo y ancho,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made it deep and large;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why is the breath of the Lord like an overflowing stream which reaches up to the neeck?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¿para qué el aliento de Jehová es cual torrente que inunda, y que llega hasta el cuello?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pourquoi le souffle du Seigneur est-il comme un torrent qui déborde et atteint jusqu’au cou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לַהֲנָפָ֥ה גוֹיִ֖ם בְּנָ֣פַת שָׁ֑וְא</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cribler les nations avec le crible de la destruction,</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zarandear a las naciones con criba de destrucción;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sift the nations with the sieve of futility;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what reason did the people say they were rejoicing instead of weeping and mourning like God had called for?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¿qué razón dijo el pueblo para regocijarse en lugar de llorar y lamentarse como Jehová había pedido?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pour quelle raison le peuple disait-il qu’il se réjouissait au lieu de pleurer et de se lamenter comme Dieu l’avait demandé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וְשָׁת֔וֹ כִּ֥י מָחָ֖ר נָמֽוּת׃</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Mangeons et buvons, car demain nous mourrons! -</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diciendo: «¡Comamos y bebamos, porque mañana moriremos!»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eat and drink, for tomorrow we die!"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the Lord has filled Zion with justice and righteousness. What other reason is given for why the Lord is exalted?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Jehová ha llenado a Sión de derecho y de justicia. ¿Qué otra razón se da para que Jehová sea exaltado?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le Seigneur a rempli Sion de droiture et de justice. Quelle autre raison est donnée pour justifier l'exaltation du Seigneur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שֹׁכֵ֖ן מָר֑וֹם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habite en haut;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mora en las alturas.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dwells on high;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specific examples of vessels of small quantity are mentioned which will hang on Eliakim?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ejemplos específicos de vasos menores se mencionan que colgarán de Eliaquim?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quels exemples spécifiques de vases de petite quantité sont mentionnés qui seront suspendus à Éliakim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מִכְּלֵי֙ הָֽאַגָּנ֔וֹת וְעַ֖ד כָּל־כְּלֵ֥י הַנְּבָלִֽים׃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bassins comme des vases.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las tazas hasta toda clase de jarros.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cups to all the pitchers.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the work of righteousness be?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¿cuál será el efecto de la justicia?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 sera l’œuvre de la justice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la paix,</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la paz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peace,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even until when would there be no atonement for the people who were rebellious against the Lord's call for weeping and for mourning?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¿hasta cuándo no sería perdonado el pueblo que se rebeló contra el llamado del Señor a llanto y a lamentación?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jusqu’à quand n’y aurait-il pas d’expiation pour le peuple qui s’était rebellé contre l’appel du Seigneur aux pleurs et au deuil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עַד־תְּמֻת֔וּן</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ne soyez morts,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muráis»,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to your death,"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To whom did the inhabitants of Tema meet with bread?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quiénes recibieron pan los habitantes de Tema?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qui les habitants de Théma se sont-ils réunis pour leur donner du pain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become a fruitful field?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cuando sobre nosotros sea derramado el espíritu de lo alto, ¿qué se convertirá en un campo fructífero?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 deviendra un champ fertile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קִדְּמ֥וּ נֹדֵֽד׃</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fugitifs.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huye.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met him who fled.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33:22, the Lord is described as filling 3 functions and doing something for us. What is the Lord to us?  (4 points)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33:22, se describe al Señor desempeñando cuatro funciones. ¿Qué es Jehová para nosotros? (4 puntos)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33:22, le Seigneur est décrit comme remplissant trois fonctions et accomplissant quelque chose pour nous. Que représente le Seigneur pour nous ? (4 points)</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שֹׁפְטֵ֔נוּ יְהוָ֖ה מְחֹקְקֵ֑נוּ יְהוָ֥ה מַלְכֵּ֖נוּ ה֥וּא יוֹשִׁיעֵֽנוּ׃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notre juge, L'Éternel est notre législateur, L'Éternel est notre roi: C'est lui qui nous sauve.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nuestro juez, Jehová es nuestro legislador, Jehová es nuestro Rey. ¡Él mismo nos salvará!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our Judge, The Lord is our Lawgiver, The Lord is our King; He will save us);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be as a hiding place from the wind?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como escondedero contra el viento?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qu’est-ce qui servira d’abri contre le vent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וְהָיָה־אִ֥ישׁ</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aquel varón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who said that Assyria shall cross over to his stronghold for fear?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¿quién dijo que de miedo huirá su fortaleza?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qui a dit que l’Assyrie traverserait vers sa forteresse par peur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plunderer does what?  Be specific.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hace el destructor? Sea específico.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 Que fait un pillard ? » Soyez précis.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מִדְבָּר֙ לַכַּרְמֶ֔ל</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désert se change en verger,</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el desierto se convertirá en campo fértil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wilderness becomes a fruitful field,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וְהַשּׁוֹדֵ֣ד׀ שׁוֹדֵ֔ד</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dévastateur dévaste.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destructor destruye.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plunderer plunders.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be exalted?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además de ser exaltado Jehová, ¿qué más hace?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pourquoi le Seigneur se lèvera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יָר֖וּם לְרַֽחֶמְכֶ֑ם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 lèvera pour vous faire miséricorde;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pesar de todo, será exaltado y tendrá de vosotros misericordia,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therefore He will be exalted, that He may have mercy on you.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in addition to throwing Shebna away violently, what will the Lord do to him?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además de transportará en duro cautiverio a Sebna, ¿qué le hará Jehová?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en plus de rejeter Shebna violemment, que lui fera le Seigneur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וְעֹטְךָ֖ עָטֹֽה׃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pelote,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cierto te cubrirá el rostro.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surely seize you.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what might an illiterate person say when asked to read a book?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¿qué podría decir una persona que no sabe leer cuando se le pide que lea un libro?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que pourrait dire une personne analphabète lorsqu’on lui demande de lire un livre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יָדַ֖עְתִּי סֵֽפֶר׃ ס</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sais pas lire.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sé leer.»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am not literate."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what will they do since they said they would flee on horses?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¿Qué harán ya que dijeron que huirían a caballo?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que feront-ils puisqu’ils ont dit qu’ils fuiraient à cheval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תְּנוּס֑וּן</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vous fuirez à la course.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vosotros huiréis.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shall flee!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when a person wants a book to be read, what might he ask a literate person when handing him the book?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cuando una persona quiere que se lea un libro, ¿qué podría preguntarle a una persona que sabe leer al entregarle el libro?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lorsqu’une personne souhaite qu’un livre soit lu, que pourrait-elle demander à une personne alphabétisée lorsqu’on lui tend le livre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What two age groups are mentioned when the King of Assyria would lead away the Egyptians and Ethiopians naked and barefoot?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¿Cuáles son los dos grupos de edades mencionados cuando el rey de Asiria se llevaría a los egipcios y etíopes desnudos y descalzos?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quels sont les deux groupes d’âge mentionnés lorsque le roi d’Assyrie emmenait les Égyptiens et les Éthiopiens nus et pieds nus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dicen: «Lee ahora esto»,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the blind shall see even in what conditions?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los ciegos verán, ¿aún en qué condiciones?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29:18, un jour les aveugles verront, au lieu d'être dans quelles conditions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וּמֵאֹ֣פֶל וּמֵחֹ֔שֶׁךְ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délivrés de l'obscurité et des ténèbres,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oscuridad y de las tinieblas.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out of obscurity and out of darkness.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the Lord gives you what two things?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dos cosas te da el Señor?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quelles sont les deux choses que le Seigneur vous donne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נְעָרִ֥ים וּזְקֵנִ֖ים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jeunes hommes et les vieillards,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jóvenes y a ancianos,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young and old,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 צָ֖ר וּמַ֣יִם לָ֑חַץ</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pain dans l'angoisse, Et de l'eau dans la détresse;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pan de congoja y agua de angustia,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bread of adversity and the water of affliction,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the enemies of Ariel will be punished by whom?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¿los enemigos de Ariel serán castigados por quién?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les ennemis d’Ariel seront punis par qui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 תִּפָּקֵ֔ד</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de l'Éternel des armées que viendra le châtiment,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Jehová de los ejércitos serás visitada con truenos,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punished by the Lord of hosts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descent of His arm with what?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y haga ver cómo descarga su brazo, ¿con qué lo hará?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quand le Seigneur fera entendre sa voix glorieuse, avec quoi montrera-t-il la descente de son bras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בְּזַ֣עַף אַ֔ף</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l'ardeur de sa colère,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furor en su rostro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indignation of His anger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of hosts will come down to do something for two places. What will He do? and What are the places? (3 points)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Jehová de los ejércitos descenderá para hacer algo por dos lugares. ¿Qué hará? ¿Y cuáles son esos lugares? (3 puntos)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des armées descendra pour accomplir une œuvre en deux lieux. Que fera-t-il ? Et quels sont ces lieux ? (3 points)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לִצְבֹּ֥א עַל־הַר־צִיּ֖וֹן וְעַל־גִּבְעָתָֽהּ׃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combattre sur la montagne de Sion et sur sa colline.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pelear sobre el monte Sión y sobre su collado.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fight for Mount Zion and for its hill.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impact will the riches have in Egypt that is provided to them to ensure the protection of the rebellious children?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impacto tendrán en Egipto las riquezas que se les proporcionan para asegurar la protección de los hijos apartados?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 impact auront les richesses qui leur sont fournies pour assurer la protection des enfants rebelles en Égypte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עַל־עַ֖ם לֹ֥א יוֹעִֽילוּ׃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un peuple qui ne leur sera point utile.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llevan a un pueblo que no les será de provecho alguno.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who shall not profit;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additional 2 things will happen in the day when there will be rivers and streams of waters on every high mountain and on every high hill?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otras dos cosas sucederán en el día en que habrá ríos y corrientes de aguas sobre todo monte alto y sobre todo collado elevado?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quelles sont les deux choses supplémentaires qui se produiront le jour où il y aura des rivières et des ruisseaux d’eau sur toute haute montagne et sur toute colline élevée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הֶ֣רֶג רָ֔ב בִּנְפֹ֖ל מִגְדָּלִֽים׃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du grand carnage, A la chute des tours.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de la gran matanza, cuando caerán las torres.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great slaughter, When the towers fall.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mast?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mástil?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son mât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בַּל־יְחַזְּק֤וּ כֵן־תָּרְנָם֙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serrent plus le pied du mât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afirmaron su mástil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strengthen their mast,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when Eliakim is given the key of the house of David, what will they do with the glory of the house of David?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cuando a Eliaquim se le da la llave de la casa de David, ¿qué harán con la honra de la casa de su padre?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lorsque la clé de la maison de David sera donnée à Éliakim, que feront-ils de la gloire de la maison de David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וְתָל֨וּ עָלָ֜יו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soutien de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Colgarán de él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hang on him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Eliakim was the son of whom?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¿de quién era hijo Eliaquim?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de qui Éliakim était-il le fils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בֶּן־חִלְקִיָּֽהוּ׃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Hilkija;</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Hilcías.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Hilkiah;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call for help.  What name is used in this verse for the one we call upon?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clamamos por ayuda. ¿Qué nombre se usa en este versículo para quien invocamos?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appelons à l'aide. Quel nom est utilisé dans ce verset pour désigner celui que nous invoquons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does the schemer do to destroy the poor with lying words?  Be specific.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hace el tramposo para enredar a los sencillos con palabras mentirosas? Sea específico.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32:7, que fait le comploteur pour détruire les pauvres par des paroles mensongères ? Soyez précis.</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זִמּ֣וֹת יָעָ֔ץ</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forme de coupables desseins,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trama intrigas inicuas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devises wicked plans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shame of those who trust in the shadow of Egypt?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 os cambiará en vergüenza?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la honte de ceux qui se confient dans l’ombre de l’Égypte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לָכֶ֛ם מָע֥וֹז פַּרְעֹ֖ה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protection de Pharaon</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fuerza del faraón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strength of Pharaoh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was the name of the steward who was over the house?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¿cómo se llamaba el tesorero, el mayordomo?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nom de l’intendant qui était responsable de la maison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עַל־שֶׁבְנָ֖א אֲשֶׁ֥ר עַל־הַבָּֽיִת׃</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Schebna, gouverneur du palais: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Sebna el mayordomo, y dile: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Shebna, who is over the house, and say: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in what specific part of Arabia was this burden against?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¿en qué parte específica de Arabia se dirigió esta profecía?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dans quelle partie spécifique de l’Arabie ce fardeau était-il imposé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בַּיַּ֤עַר בַּעְרַב֙</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broussailles de l'Arabie,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las malezas de Arabia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forest in Arabia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words indicate the certainty with which God will bring into contempt all the honorable of the earth?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palabras indican la certeza con que Jehová traerá al desprecio a todos los honorables de la tierra?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quelles paroles indiquent la certitude avec laquelle Dieu fera tomber dans le mépris tous les honorables de la terre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whare will horsemen set themselves in array?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¿dónde acamparon los jinetes juntos?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où les cavaliers se placeront-ils en ordre de bataille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יְעָצָ֑הּ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decretó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purposed it,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water from the cistern. What is the other?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agua de la cisterna. ¿Y el otro?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servira à puiser l'eau de la citerne. Quel est l'autre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חֶ֔רֶשׂ לַחְתּ֥וֹת אֵשׁ֙ מִיָּק֔וּד</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prendre du feu au foyer,</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cascote que sirva para traer fuego del hogar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shard to take fire from the hearth,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הַשָּֽׁעְרָה׃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tes portes.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puerta.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gate.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did Isaiah tell the princes to do?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les dijo Isaías a los príncipes que hicieran?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qu’est-ce qu’Ésaïe a dit aux princes de faire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מִשְׁח֥וּ מָגֵֽן׃ פ</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oignez le bouclier!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engrasad el escudo!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Anoint the shield!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reason did the Lord give for trusting the message that Shebna would be removed and Eliakim would take his position?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razón dio Jehová para confiar en el mensaje de que Sebna sería removido y Eliaquim tomaría su puesto?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quelle raison le Seigneur a-t-il donnée pour croire au message selon lequel Shebna serait destitué et Éliakim prendrait sa place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ס</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hablado.”»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who is a God of justice?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¿Quién es Dios justo?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qui est un Dieu de justice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כִּֽי־אֱלֹהֵ֤י מִשְׁפָּט֙</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un Dieu juste: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Dios justo.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a God of justice;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is the Lord's breath like?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¿cómo es el aliento de Jehová?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à quoi ressemble le souffle du Seigneur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וְרוּח֞וֹ כְּנַ֤חַל שׁוֹטֵף֙</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souffle est comme un torrent débordé</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aliento, cual torrente que inunda,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breath is like an overflowing stream,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while being like birds flying about, what 4 things will the Lord of hosts do for Jerusalem?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las aves que vuelan, ¿qué 4 cosas hará Jehová de los ejércitos a Jerusalén?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tout en étant comme des oiseaux volant, quelles sont les 4 choses que le Seigneur des armées fera pour Jérusalem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גָּנ֥וֹן וְהִצִּ֖יל פָּסֹ֥חַ וְהִמְלִֽיט׃</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protégera et délivrera, Il épargnera et sauvera.</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amparando, librando, preservando y salvando.»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Defending, He will also deliver it; Passing over, He will preserve it."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those who plunder be plundered?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serán saqueados los que saquean?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ceux qui pillent seront-ils pillés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כַּהֲתִֽמְךָ֤ שׁוֹדֵד֙</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fini de ravager,</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acabes de saquear,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cease plundering,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what is Zion called?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¿cómo se llama Sión?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comment s’appelle Sion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מֽוֹעֲדֵ֑נוּ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de nos fêtes!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de nuestras fiestas solemnes.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our appointed feasts;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traveling man ceases.  What other statement describes the same event in a different way?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otra afirmación describe el mismo acontecimiento de forma diferente?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on ne passe plus dans les chemins. Quelle autre affirmation décrit le même événement différemment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on what geological features where will there be rivers and streams of water?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¿en qué accidentes geográficos habrá ríos y corrientes de agua?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sur quelles caractéristiques géologiques y aura-t-il des rivières et des ruisseaux d’eau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עַל־כָּל־הַ֣ר גָּבֹ֗הַ וְעַל֙ כָּל־גִּבְעָ֣ה נִשָּׂאָ֔ה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haute montagne et sur toute colline élevée,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monte alto y sobre todo collado elevado habrá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on every high mountain And on every high hill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What 3 lines of poetry describe how suddenly destruction will come on the rebellious people?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¿Cuáles tres líneas de poesía describen cómo la destrucción repentina vendrá sobre el pueblo rebelde?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quels sont les trois vers de poésie qui décrivent comment la destruction s’abattra soudainement sur le peuple rebelle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כְּפֶ֣רֶץ נֹפֵ֔ל נִבְעֶ֖ה בְּחוֹמָ֣ה נִשְׂגָּבָ֑ה אֲשֶׁר־פִּתְאֹ֥ם לְפֶ֖תַע יָב֥וֹא שִׁבְרָֽהּ׃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partie crevassée qui menace ruine Et fait saillie dans un mur élevé, Dont l'écroulement arrive tout à coup, en un instant: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grieta que amenaza ruina, extendiéndose en una pared elevada, cuya caída viene de pronto, repentinamente.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breach ready to fall, A bulge in a high wall, Whose breaking comes suddenly, in an instant.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the oppressed virgin daughter of Sidon is told to arise, cross over to Cyprus. What will she have there also?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se le dice a la oprimida hija virgen de Sidón que se levante para pasar a Quitim. ¿Qué encontrará allí también?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23:12, la vierge opprimée, fille de Sidon, reçoit l'ordre de se lever et de traverser vers Chypre. Que lui arrivera-t-il là-bas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גַּם־שָׁ֖ם לֹא־יָנ֥וּחַֽ לָֽךְ׃</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aura pas de repos pour toi.</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allí no tendrás reposo.»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also you will have no rest."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For what had Isaiah longed, but it was turned into fear instead?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anhelo de Isaías se transformó en espanto?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 À quoi Ésaïe avait-il aspiré, et son désir s’est-il transformé en crainte ?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נֶ֣שֶׁף חִשְׁקִ֔י</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de mes plaisirs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noche de mi deseo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night for which I longed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will be in the jaws of the people?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habrá en las quijadas de los pueblos?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qu’y aura-t-il dans les mâchoires du peuple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 עַ֖ל לְחָיֵ֥י עַמִּֽים׃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mors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freno estará en las quijadas de los pueblos,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shall be a bridle in the jaws of the people,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נָשַׁ֣מּוּ מְסִלּ֔וֹת</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routes sont désertes;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calzadas están deshechas,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highways lie waste,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listen?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escuchará con atención?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qui écoutera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 שֹׁמְעִ֖ים תִּקְשַֽׁבְנָה׃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oreilles de ceux qui entendent seront attentives.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oídos de los oyentes escucharán con atención.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ears of those who hear will listen.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Out of what area did someone ask, "Watchman, what of the night?" two times?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¿De qué zona alguien preguntó dos veces: “Guarda, ¿qué de la noche?”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21:11, de quel endroit quelqu'un a-t-il demandé deux fois : « Sentinelle, qu'en est-il de la nuit ? »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 קֹרֵ֣א מִשֵּׂעִ֔יר</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me crie de Séir:</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dan voces de Seir: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calls to me out of Seir,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something is said about the fruits of two places. What are these places and what is said about their fruits?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se mencionan dos lugares fueron sacudidos. ¿Cuáles son estos lugares?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s'endort et dépérit, on parle des fruits de deux lieux. Quels sont ces lieux et que dit-on de leurs fruits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בָּשָׁ֖ן וְכַרְמֶֽל׃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Basan et le Carmel secouent leur feuillage.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Basán y el Carmelo fueron sacudidos.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Bashan and Carmel shake off their fruits.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God's faithful people are unable to think clearly.  What 4 statement talk about this?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quienes luchan contra el pueblo fiel de Dios no pueden pensar con claridad. ¿Qué cuatro afirmaciones hablan de esto?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ceux qui combattent le peuple fidèle de Dieu sont incapables de penser clairement. Quelles sont les quatre affirmations qui en parlent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שָֽׁכְר֣וּ וְלֹא־יַ֔יִן נָע֖וּ וְלֹ֥א שֵׁכָֽר׃</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ivres, mais ce n'est pas de vin; Ils chancellent, mais ce n'est pas l'effet des liqueurs fortes.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¡Embriagaos, pero no de vino; tambaleaos, pero no por sidra!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drunk, but not with wine; They stagger, but not with intoxicating drink.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among whom will the Lord do a marvelous work?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¿entre quiénes hará el Señor un prodigio grande?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parmi qui le Seigneur accomplira-t-il une œuvre merveilleuse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הִנְנִ֥י יוֹסִ֛ף לְהַפְלִ֥יא אֶת־הָֽעָם־הַזֶּ֖ה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frapperai encore ce peuple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he aquí que nuevamente excitaré yo la admiración de este pueblo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behold, I will again do a marvelous work Among this people,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where will righteousness remain?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¿dónde morará la justicia después de que sobre nosotros sea derramado el espíritu de lo alto?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d’en haut sur nous, où la justice aura-t-elle sa demeure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בַּכַּרְמֶ֥ל תֵּשֵֽׁב׃</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verger.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el campo fértil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fruitful field.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water when who dreams?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el agua, ¿quién lo sueña?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l'eau quand qui rêve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יַחֲלֹ֤ם הַצָּמֵא֙ וְהִנֵּ֣ה שֹׁתֶ֔ה וְהֵקִיץ֙</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celui qui a soif rêve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como al que tiene sed y sueña: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when a thirsty man dreams,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say to the covering of your images of silver, And the ornament of your molded images of gold?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dirás a la plata que recubre tus esculturas, y el oro que reviste tus imágenes fundidas?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direz-vous de la couverture de vos idoles d'argent, et de l'ornement de vos idoles d'or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 תֹּ֥אמַר לֽוֹ׃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Hors d'ici! leur diras-tu.</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dirás: «¡Salid de aquí!»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say to them, "Get away!"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places where there will be tambourines and harps. This will be in every place where what passes?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habrá lugares donde se tocarán panderetas y arpas. ¿Qué hará Jehová en esos lugares para que eso ocurra?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il y aura des endroits où l'on entendra des tambourins et des harpes. Ce sera partout où se passe ce qui se passe.</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כֹּ֤ל מַֽעֲבַר֙ מַטֵּ֣ה מֽוּסָדָ֔ה אֲשֶׁ֨ר יָנִ֤יחַ יְהוָה֙ עָלָ֔יו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chaque coup de la verge qui lui est destinée, Et que l'Éternel fera tomber sur lui,</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golpe de la vara justiciera que descargue Jehová sobre él,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every place where the staff of punishment passes, Which the Lord lays on him,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it is a day of what three things by the Lord God of hosts?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¿es un día de qué tres cosas por parte del Señor Jehová de los ejércitos?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quelles sont les trois choses que le Seigneur Dieu des armées a accomplies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מְהוּמָ֨ה וּמְבוּסָ֜ה וּמְבוּכָ֗ה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jour de trouble, d'écrasement et de confusion,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 día de alboroto, de angustia y confusión,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day of trouble and treading down and perplexity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what will she do with all the kingdoms of the world on the face of the earth?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¿qué hará con todos los reinos del mundo sobre la faz de la tierra?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lorsque Tyr reviendra à son salaire, que fera-t-elle de tous les royaumes du monde sur la face de la terre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where is it a day of breaking down the walls and of crying to the mountain?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¿dónde está el día para derribar el muro y de clamar al monte?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où est le jour où l’on démolit les murs et où l’on crie à la montagne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בְּגֵ֣יא חִזָּי֑וֹן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des visions.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la visión,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Vision—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where will the righteous dwell who refuse bribes?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¿dónde morarán los justos que rehúsan los sobornos?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où demeureront les justes qui refusent les pots-de-vin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מְרוֹמִ֣ים יִשְׁכֹּ֔ן</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Celui-là habitera dans des lieux élevés;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habitará en las alturas,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dwell on high;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To whom did Isaiah say to anoint the shield?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¿A quién se dirige Isaías cuando dice 'engrasad el escudo'?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À qui Ésaïe a-t-il dit d’oindre le bouclier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ק֥וּמוּ הַשָּׂרִ֖ים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Debout, princes!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príncipes,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you princes,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will the traveling companies of Dedanites do?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¿qué harán las compañías itinerantes de Dedán?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que feront les compagnies de voyageurs des Dédanites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תָּלִ֔ינוּ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passerez la nuit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pasaréis la noche,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lodge,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have fled together?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juntos huyeron?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ont fui ensemble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כָּל־קְצִינַ֥יִךְ נָֽדְדוּ־יַ֖חַד</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chefs fuient ensemble,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tus príncipes juntos huyeron del arco,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your rulers have fled together;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וְזָֽנְתָ֛ה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 prostituera</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fornicará de nuevo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commit fornication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in comparison to the time when they saw that the city of David was damaged, when did the Lord call for weeping and for mourning?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en comparación con el momento en que vieron que la ciudad de David estaba dañada, ¿cuándo llamó el Señor a llanto y a lamentación?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par rapport au moment où ils ont vu que la ville de David était endommagée, quand le Seigneur a-t-il appelé aux pleurs et au deuil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appelle en ce jour</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llamó en este día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what has spoken that resulted in Sidon being ashamed?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¿qué ha hablado que ha causado vergüenza en Sidón?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qu’est-ce qui a été dit pour que Sidon soit honteuse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כִּֽי־אָמַ֣ר 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parle la mer,</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mar,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sea has spoken,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by what type of weapon will Assyria fall after the Lord's people return to Him and throw away their idols?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¿con qué tipo de arma caerá Asiria después de que el pueblo de Jehová vuelva a Él y arroje sus ídolos?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par quel type d’arme l’Assyrie tombera-t-elle après que le peuple du Seigneur sera revenu à Lui et aura rejeté ses idoles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לֹא־אִ֔ישׁ</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un glaive qui n'est pas celui d'un homme,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espada no de varón;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a sword not of man,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whom do the rebellious people tell the prophets to cause to cease from before them?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¿a quién les pide el pueblo rebelde a los profetas que quiten de su presencia?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qui le peuple rebelle demande-t-il aux prophètes de faire disparaître devant eux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הַשְׁבִּ֥יתוּ מִפָּנֵ֖ינוּ אֶת־קְד֥וֹשׁ יִשְׂרָאֵֽל׃ ס</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Éloignez de notre présence le Saint d'Israël!</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 de nuestra presencia al Santo de Israel.»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 Holy One of Israel To cease from before us."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2025-10-28T23:50:21Z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