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two words describe a city that is full of noise?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¿cuáles son las dos palabras que describen una ciudad llena de alborotos?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quels sont les deux mots qui décrivent une ville pleine de bruit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הֽוֹמִיָּ֔ה קִרְיָ֖ה עַלִּיזָ֑ה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pleine de tumulte, Cité joyeuse!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turbulenta, ciudad alegre;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city, a joyous city?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2025-10-28T23:43:45Z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