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21:15, what 4 phrases describe the 3 things that the Dedanites fled from? (4 points)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21:15, ¿cuáles son las 4 frases que describen las 3 cosas de las que huyeron Dedán? (4 puntos)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21:15, quelles sont les 4 phrases qui décrivent les 3 choses que les Dédanites ont fuies ? (4 points)</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מָע֥וֹז הַיָּ֖ם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 la mer: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fortaleza del mar habló,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strength of the sea,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what is said about strength when telling the daughter of Tarshish to flow through her land like the River.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¿qué se dice acerca del poder cuando se le dice a la hija de Tarsis que pase cual río de su tierra?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23:10, que dit-on à propos de la force lorsqu'on dit à la fille de Tarsis de couler à travers son pays comme le fleuve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אֵ֖ין מֵ֥זַח עֽוֹד׃</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joug!</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no tendrás ya más poder.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no more strength.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where did the Lord stretch out His hand?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¿hacia dónde extendió Jehová su mano?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où le Seigneur a-t-il étendu sa main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כִּֽי־מִפְּנֵ֥י חֲרָב֖וֹת נָדָ֑דוּ מִפְּנֵ֣י׀ חֶ֣רֶב נְטוּשָׁ֗ה וּמִפְּנֵי֙ קֶ֣שֶׁת דְּרוּכָ֔ה וּמִפְּנֵ֖י כֹּ֥בֶד מִלְחָמָֽה׃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fuient devant les épées, Devant l'épée nue, devant l'arc tendu, Devant un combat acharné.</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 la espada huye, ante la espada desnuda, ante el arco entesado, ante la violencia de la batalla.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fled from the swords, from the drawn sword, From the bent bow, and from the distress of war.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mer;</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mar,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 sea,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Who will be troubled of soul?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¿quiénes se afligirán?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Qui sera troublé dans son âme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כָּל־עֹ֥שֵׂי שֶׂ֖כֶר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mercenaires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hacen viveros para peces.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make wages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emotional response did God say He had made to cease?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respuesta emocional dijo Jehová que había hecho cesar?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quelle réaction émotionnelle Dieu a-t-il dit avoir provoquée pour que cesse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כָּל־אַנְחָתָ֖ה הִשְׁבַּֽתִּי׃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fais cesser tous les soupirs. -</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su gemido hice cesar.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its sighing I have made to cease.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From whom had Isaiah heard these things? (both titles)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quién había oído Isaías estas cosas? (ambos títulos)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qui Ésaïe avait-il entendu ces choses ? (les deux titres)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שָׁמַ֗עְתִּי מֵאֵ֨ת יְהוָ֧ה צְבָא֛וֹת אֱלֹהֵ֥י יִשְׂרָאֵ֖ל</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appris de l'Éternel des armées, Dieu d'Israël,</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que oí de parte de Jehová de los ejércitos, el Dios de Israel.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which I have heard from the Lord of hosts, The God of Israel,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will be a terror to Egypt?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será un espanto para Egipto?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 sera une terreur pour l’Égypte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אַדְמַ֨ת יְהוּדָ֤ה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pays de Juda</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de Judá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land of Judah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go up?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¿A qué país se le dice que suba?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à quel pays est-il demandé de monter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What did God tell Isaiah to do with his sackcloth?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¿Qué le dijo Jehová a Isaías que hiciera con su ropa áspera?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qu’est-ce que Dieu a dit à Ésaïe de faire avec son sac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וּפִתַּחְתָּ֤ הַשַּׂק֙</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détache le sac</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quita la ropa áspera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and remove the sackcloth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make sweet melody and to sing many songs?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entonar buena melodía y repetir la canción?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faire de douces mélodies et de chanter de nombreuses chansons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קְחִ֥י כִנּ֛וֹר סֹ֥בִּי עִ֖יר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la harpe, parcours la ville,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 arpa y recorre la ciudad,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harp, go about the city,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do before they broke down the houses to fortify the wall?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hicieron antes de derribar las casas para fortificar el muro?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que faisaient-ils avant de démolir les maisons pour fortifier le mur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וְאֶת־בָּתֵּ֥י יְרוּשָׁלִַ֖ם סְפַרְתֶּ֑ם</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comptez les maisons de Jérusalem,</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Contasteis entonces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numbered the houses of Jerusalem,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 shall bless Egypt, Assyria, and Israel?  Be specific.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¿quién bendecirá a Egipto, Asiria e Israel? Sea específico.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 Qui bénira l'Égypte, l'Assyrie et Israël ? » Soyez précis.</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 עֵילָם֙</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-Monte, Élam!</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Sube, Elam;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up, O Elam!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בֵּרֲכ֛וֹ יְהוָ֥ה צְבָא֖וֹת לֵאמֹ֑ר</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les bénira, en disant: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 los ejércitos los bendecirá diciendo: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the Lord of hosts shall bless, saying,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describe the honor the traders of Tyre had?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describen el honor que tenían los comerciantes de Tiro?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décrivent l’honneur que recevaient les commerçants de Tyr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כִּנְעָנֶ֖יהָ נִכְבַּדֵּי־אָֽרֶץ׃</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commerçants étaient les plus riches de la terre?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cuyos mercaderes eran los nobles de la tierra?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traders are the honorable of the earth?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22:9, what did they do with the lower pool?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22:9 ¿Qué hicieron con el estanque de abajo?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22:9, qu’ont-ils fait de la piscine inférieure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וַֽתְּקַבְּצ֔וּ אֶת־מֵ֥י הַבְּרֵכָ֖ה הַתַּחְתּוֹנָֽה׃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retenez les eaux de l'étang inférieur.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recogisteis las aguas del estanque de abajo.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gathered together the waters of the lower pool.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kingdom was going to cease from what city?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ciudad iba a cesar el reino?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dans quelle ville le royaume allait-il cesser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וּמַמְלָכָ֥ה מִדַּמֶּ֖שֶׂק</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royaume de Damas,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reino de Damasco;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kingdom from Damascus,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What phrase was called out of Seir two times in this verse?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¿Qué frase fue pronunciada desde Seir dos veces en este versículo?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quelle expression a été appelée hors de Séir deux fois dans ce verset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שֹׁמֵר֙ מַה־מִלַּ֔יְלָה שֹׁמֵ֖ר מַה־מִלֵּֽיל׃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Sentinelle, que dis-tu de la nuit? Sentinelle, que dis-tu de la nuit?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«Guarda, ¿qué de la noche? Guarda, ¿qué de la noche?»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"Watchman, what of the night? Watchman, what of the night?"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23:7, Tyre was a very old city with what emotion?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23:7, Tiro era una ciudad muy antigua ¿y con qué emoción?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23:7, Tyr était une ville très ancienne avec quelle émotion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הֲזֹ֥את לָכֶ֖ם עַלִּיזָ֑ה</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Est-ce là votre ville joyeuse?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era ésta vuestra ciudad alegre,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this your joyous city,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in addition to bread, what are the inhabitants of the land of Tema told to bring for the traveling companies of Dedanites?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además de pan, ¿qué se les dice a los moradores de tierra de Tema que llevan para los caminantes de Dedán?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21:14, en plus du pain, que sont-ils demandés aux habitants du pays de Théma d’apporter pour les groupes de voyageurs des Dédanites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הֵתָ֣יוּ מָ֑יִם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Portez de l'eau à ceux</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llevadle agua,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water to him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what reason did the people say they were rejoicing instead of weeping and mourning like God had called for?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¿qué razón dijo el pueblo para regocijarse en lugar de llorar y lamentarse como Jehová había pedido?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pour quelle raison le peuple disait-il qu’il se réjouissait au lieu de pleurer et de se lamenter comme Dieu l’avait demandé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אָכ֣וֹל וְשָׁת֔וֹ כִּ֥י מָחָ֖ר נָמֽוּת׃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Mangeons et buvons, car demain nous mourrons! -</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diciendo: «¡Comamos y bebamos, porque mañana moriremos!»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us eat and drink, for tomorrow we die!"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words indicate that Shebna will not return from the large country to which the Lord sends him?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palabras indican que Sebna no regresará del país al que Jehová lo envía?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paroles indiquent que Shebna ne reviendra pas du grand pays dans lequel le Seigneur l’envoie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שָׁ֣מָּה תָמ֗וּת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tu mourras,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allá morirás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you shall die,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they made a reservoir between the two walls for what?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hicieron un foso entre los dos muros, ¿para qué?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22:11, ils ont fait un réservoir entre les deux murs pour quoi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לְמֵ֖י הַבְּרֵכָ֣ה הַיְשָׁנָ֑ה</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eaux de l'ancien étang.</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aguas del estanque viejo;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 of the old pool.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words indicate the certainty with which God will bring into contempt all the honorable of the earth?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palabras indican la certeza con que Jehová traerá al desprecio a todos los honorables de la tierra?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23:9, quelles paroles indiquent la certitude avec laquelle Dieu fera tomber dans le mépris tous les honorables de la terre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יְעָצָ֑הּ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decretó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purposed 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22:16, Shebna is asked "What have you here?" and "whom have you here?" because he did what?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22:16, a Sebna se le pregunta: "¿Qué tienes tú aquí?" y "¿A quién tienes aquí?" porque ¿qué hizo?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22:16, on demande à Shebna : « Qu'as-tu ici ? » et « Qui as-tu ici ? » parce qu'il a fait quoi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כִּֽי־חָצַ֧בְתָּ לְּךָ֛ פֹּ֖ה קָ֑בֶר</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tu creuses ici un sépulcre?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labraste aquí un sepulcro para ti,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have hewn a sepulcher here,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for whom will be set apart her gain and her pay?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¿para quién serán consagrados sus negocios y ganancias?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à qui seront consacrés son gain et son salaire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קֹ֚דֶשׁ לַֽיהוָ֔ה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consacrés à l'Éternel,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consagrados a Jehová.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set apart for the Lord;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Who will say that they don't know how they will escape the King of Assyria? Be specific.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¿quién dirá “¿cómo escaparemos nosotros?”» del rey de Asiria? Sea específico.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 Qui dira qu'il ne sait pas comment échapper au roi d'Assyrie ? » Soyez précis.</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יֹשֵׁ֨ב הָאִ֣י הַזֶּה֮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habitants de cette côte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morador de esta costa: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of this territory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hapen to the things on the peg when it is removed?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pasará con la carga que fue puesta sobre el clavo cuando sea quitado?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qu’arrivera-t-il aux objets sur la cheville lorsqu’elle sera retirée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וְנִכְרַת֙ הַמַּשָּׂ֣א אֲשֶׁר־עָלֶ֔יהָ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fardeau qui était sur lui sera détruit,</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carga que sobre él se puso se echará a perder;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burden that was on it will be cut off;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when the Lord sends Shebna to a large country what words indicate what they will they think about His glorious chariots?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cuando el Señor envía a Sebna a una tierra extensa, ¿qué palabras indican lo que pensarán acerca de los carros de la gloria de Sebna?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lorsque le Seigneur envoie Shebna dans un grand pays, quelles paroles indiquent ce qu’ils penseront de ses glorieux chars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קְל֖וֹן בֵּ֥ית אֲדֹנֶֽיךָ׃</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toi, l'opprobre de la maison de ton maître!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¡vergüenza de la casa de tu señor!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the shame of your master’s house.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who is told to take a harp, go about the city, make sweet melody, sing many songs?  Be specific.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¿a quién se le dice que tome un arpa, recorra la ciudad, entone dulce melodía y repite la canción? Sea específico.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23:16, à qui est-il demandé de prendre une harpe, de parcourir la ville, de chanter de douces mélodies et de nombreux cantiques ? Soyez précis.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זוֹנָ֣ה נִשְׁכָּחָ֑ה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Prostituée qu'on oublie!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ramera olvidada.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forgotten harlot;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in comparision to when Assyria took Ashdod, when did the Lord tell Isaiah to walk naked and barefoot?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¿en qué momento le dijo Jehová a Isaías que caminara desnudo y descalzo, en relación con la toma de Asdod por Asiria?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en comparaison avec l’époque où l’Assyrie a pris Ashdod, quand le Seigneur a-t-il dit à Ésaïe de marcher nu et pieds nus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Where will an altar to the Lord be, that will be for a sign and for a witness to the Lord of Hosts?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¿dónde estará el altar que será por señal y por testimonio a Jehová de los ejércitos?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19:20, Où sera l'autel à l'Éternel, Qui servira de signe et de témoin à l'Éternel des armées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בְּאֶ֣רֶץ מִצְרָ֑יִם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d'Égypte;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Egipto,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Egypt;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words about the old pool mean nearly the same thing as "you did not look to its Maker"?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palabras significan lo mismo que “no tuvisteis respeto al que lo hizo”?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quels mots concernant la vieille piscine signifient presque la même chose que « vous n’avez pas regardé vers son Créateur »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וְיֹצְרָ֥הּ מֵֽרָח֖וֹק לֹ֥א רְאִיתֶֽם׃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voyez pas celui qui les a préparées de loin.</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mirasteis al que desde antiguo lo había planeado.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did you have respect for Him who fashioned it long ago.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will be removed and be cut down and fall?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será quitado, será quebrado y caerá?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qu’est-ce qui sera enlevé, coupé et tombera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נְאֻם֙ יְהוָ֣ה צְבָא֔וֹת תָּמוּשׁ֙ הַיָּתֵ֔ד</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dit l'Éternel des armées, Le clou</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dice Jehová de los ejércitos, el clavo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says the Lord of hosts, ‘the peg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same time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who are bound together?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¿quiénes fueron atados juntamente?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qui sont liés ensemble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כָּל־נִמְצָאַ֙יִךְ֙</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tes habitants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que en ti se hallaron,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who are found in you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22:6, who did what with chariots of men and horsemen?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22:6, ¿quién hizo qué con carros y con jinetes?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22:6, qui a fait quoi avec des chars d’hommes et des cavaliers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וְעֵילָם֙ נָשָׂ֣א אַשְׁפָּ֔ה</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Élam porte le carquois;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Elam tomó la aljaba,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Elam bore the quiver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 what summary statement describes the state of Tyre when there is no house and no harbor?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 ¿qué declaración resumida describe el estado de Tiro cuando no quedar casa ni lugar adonde entrar?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 quelle déclaration récapitulative décrit l’état de Tyr lorsqu’il n’y a ni maison ni port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כִּֽי־שֻׁדַּ֤ד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elle est détruite: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destruida es Tiro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laid waste,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Eliakim was the son of whom?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¿de quién era hijo Eliaquim?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de qui Éliakim était-il le fils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for whom will be Tyre's gain?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¿para quién será la ganancia de Tiro?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à qui appartiendra le gain de Tyr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לַיֹּשְׁבִ֞ים לִפְנֵ֤י יְהוָה֙ יִֽהְיֶ֣ה סַחְרָ֔הּ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son gain fournira pour ceux qui habitent devant l'Éternel</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sus ganancias serán para los que estén delante de Jehová,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her gain will be for those who dwell before the Lord,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who sent the Tartan to Ashdod to fight against it?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¿quién envió al Tartán a Asdod para luchar contra él?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qui a envoyé le Tartan à Ashdod pour le combattre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בִּשְׁלֹ֣ח אֹת֔וֹ סַֽרְג֖וֹן מֶ֣לֶךְ אַשּׁ֑וּר</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Sargon, roi d'Assyrie,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 envió Sargón, rey de Asiria,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Sargon the king of Assyria sent him,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בֶּן־חִלְקִיָּֽהוּ׃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de Hilkija;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Hilcías.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Hilkiah;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when the Lord stretched out His hand over the sea, what happened?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cuando Jehová extendió su mano sobre el mar, ¿qué sucedió?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lorsque le Seigneur a étendu sa main sur la mer, que s’est-il passé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הִרְגִּ֖יז מַמְלָכ֑וֹת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fait trembler les royaumes;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temblar los reinos;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shook the kingdoms;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22:25, what reason did the Lord give for trusting the message that Shebna would be removed and Eliakim would take his position?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22:25, ¿qué razón dio Jehová para confiar en el mensaje de que Sebna sería removido y Eliaquim tomaría su puesto?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22:25, quelle raison le Seigneur a-t-il donnée pour croire au message selon lequel Shebna serait destitué et Éliakim prendrait sa place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דִּבֵּֽר׃ ס</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parlé.</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ha hablado.”»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spoken.’ "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What did the Lord tell Isaiah to have a watchman do?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¿Qué le dijo el Señor a Isaías que hiciera un centinela?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qu’est-ce que le Seigneur a dit à Ésaïe de faire faire à un sentinelle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יִרְאֶ֖ה יַגִּֽיד׃</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 annonce ce qu'elle verra. -</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saber lo que vea.»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declare what he sees."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it is a day of what three things by the Lord God of hosts?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¿es un día de qué tres cosas por parte del Señor Jehová de los ejércitos?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quelles sont les trois choses que le Seigneur Dieu des armées a accomplies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יוֹם֩ מְהוּמָ֨ה וּמְבוּסָ֜ה וּמְבוּכָ֗ה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jour de trouble, d'écrasement et de confusion,</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 día de alboroto, de angustia y confusión,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is a day of trouble and treading down and perplexity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physical ailment had taken hold of Isaiah, that he described like a woman in labor?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dolencia física se había apoderado de Isaías, que él describió como una mujer de parto?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21:3, Quelle maladie physique avait saisi Ésaïe, qu’il décrivait comme une femme en travail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douleurs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the Lord will commit Shebna's responsibility into Eliakim's hand. What will the Lord do with Shebna's robe?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Jehová entregará la autoridad de Sebna a Eliaquim. ¿Qué hará Jehová con las vestiduras de Sebna?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le Seigneur remettra la responsabilité de Shebna entre les mains d'Éliakim. Que fera le Seigneur du vêtement de Shebna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וְהִלְבַּשְׁתִּ֣יו כֻּתָּנְתֶּ֗ךָ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revêtirai de ta tunique,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vestiré con tus vestiduras,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clothe him with your robe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the strength of what told Sidon that it does not bring forth children?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¿la fortaleza de qué habló diciendo que no da a luz hijos?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quelle est la force qui a dit à Sidon qu’elle ne produisait pas d’enfants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2025-10-28T23:43:56Z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