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עַל־מִצְרַ֖יִם וְעַל־כּֽוּשׁ׃</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l'Égypte et pour l'Éthiopie,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Egipto y sobre Etiopía,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Egypt and Ethiopia,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city was fallen?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ciudad cayó?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quelle ville est tombée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בָּבֶ֔ל</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Babylone,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Babilonia,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he answered and said, "Babylon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what did the Lord say the people would not have, even to their death, because they were rebellious against His call for baldness and girding with sackcloth?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¿qué dijo el Señor que no sería perdonado el pueblo, ni siquiera hasta la muerte, por haber sido rebeldes a Su llamado a raparse el cabello y a vestir ropas ásperas?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qu’est-ce que le Seigneur a dit que le peuple n’aurait pas, même jusqu’à la mort, parce qu’ils étaient rebelles à son appel à devenir chauves et à se ceindre d’un sac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אִם־יְ֠כֻפַּר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point pardonné</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os será perdonado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no atonement for you,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22:11, what did they do to hold the water of the old pool?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22:11, ¿qué hicieron para retener el agua del estanque viejo?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22:11, qu’ont-ils fait pour retenir l’eau de l’ancienne piscine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וּמִקְוָ֣ה׀ עֲשִׂיתֶ֗ם בֵּ֚ין הַחֹ֣מֹתַ֔יִם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faites un réservoir entre les deux murs,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Hicisteis foso entre los dos muros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also made a reservoir between the two walls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Who has determined that Judah would be a terror to Egypt in the future?  Be specific.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¿quién preparó el plan que hace que la tierra de Judá sea un espanto para Egipto? Sea específico.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19:17, qui a décidé que Juda serait un jour une terreur pour l'Égypte ? Soyez précis.</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עֲצַת֙ יְהוָ֣ה צְבָא֔וֹת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l'Éternel des armées.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causa del plan que Jehová de los ejércitos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counsel of the Lord of hosts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role did Shebna have, who was over the house?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¿qué papel tenía Sebna, el mayordomo?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rôle de Shebna, qui était au-dessus de la maison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צְבָא֑וֹת לֶךְ־בֹּא֙ אֶל־הַסֹּכֵ֣ן הַזֶּ֔ה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des armées: Va vers ce courtisan,</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dice así: «Ve a encontrarte con este tesorero,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of hosts: "Go, proceed to this steward,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22:19, when the Lord removes Shebna from his office, what will he do concerning his position?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22:19, cuando Jehová remueva a Sebna de su lugar, ¿qué hará con respecto a su puesto?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22:19, lorsque l’Éternel chassera Shebna de son poste, que fera-t-il concernant sa place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יֶהֶרְסֶֽךָ׃</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t'arrachera</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empujaré.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pull you down.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kind of vision was declared to Isaiah?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tipo de visión le fue declarada a Isaías?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genre de vision a été annoncée à Ésaïe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חָז֥וּת קָשָׁ֖ה הֻגַּד־לִ֑י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vision terrible m'a été révélée.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 visión me ha sido mostrada: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distressing vision is declared to me;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how is the water described that enables access to the grain of Shihor?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¿cómo se describe el agua que hace crecer las sementeras del Nilo?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comment l’eau qui permet l’accès au grain de Shihor est-elle décrite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וּבְמַ֤יִם רַבִּים֙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travers les vastes eaux,</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las muchas aguas del Nilo,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on great waters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like what will it happen to Tyre at the end of seventy years?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¿cómo cantará Tiro al cabo de setenta años?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qu’arrivera-t-il à Tyr au bout de soixante-dix ans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כְּשִׁירַ֖ת הַזּוֹנָֽה׃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 la prostituée dont parle la chanson: -</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una canción como de ramera.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song of the harlot: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what specific military specialty of the people of Kedar will be diminished (which are also called the mighty men of Kedar)?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¿qué grupo militar específico de los hijos de Cedar será reducido?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quelle spécialité militaire précise des fils de Kédar verra son nombre réduit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מִסְפַּר־קֶ֛שֶׁת</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archers, fils de Kédar,</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sobrevivientes del número de los valientes flecheros,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remainder of the number of archers,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who will also join Egypt and Assyria, as a blessing in the midst of the land?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¿quiénes también se unirán a Egipto y Asiria, para bendición en medio de la tierra?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qui rejoindra également l’Égypte et l’Assyrie, comme une bénédiction au milieu du pays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יִהְיֶ֤ה יִשְׂרָאֵל֙ שְׁלִ֣ישִׁיָּ֔ה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Israël sera, lui troisième,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Israel será tercero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Israel will be one of three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is call the harvest of what?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¿su provisión procedía de qué del río?     de dónde procedía de las sementeras que crecen con las muchas aguas del Nilo?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le grain de Shihor est appelé la moisson de quoi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קְצִ֥יר יְא֖וֹר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moisson du fleuve,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mies del río.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harvest of the River,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in what specific part of Arabia was this burden against?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¿en qué parte específica de Arabia se dirigió esta profecía?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dans quelle partie spécifique de l’Arabie ce fardeau était-il imposé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בַּיַּ֤עַר בַּעְרַב֙</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broussailles de l'Arabie,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 las malezas de Arabia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forest in Arabia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What was the purpose of Sargon sending Tartan to Ashdod? (2 points)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¿Cuál fue el propósito de Sargón al enviar a Tartán a Asdod? (2 puntos)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quel était le but de l'envoi de Tartan à Ashdod par Sargon ? (2 points)</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וַיִּלָּ֥חֶם בְּאַשְׁדּ֖וֹד וַֽיִּלְכְּדָֽהּ׃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vint assiéger Asdod et s'en empara,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peleó contra Asdod y la tomó,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fought against Ashdod and took it,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In what emotional state of mind was Isaiah when he saw this prophecy?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¿En qué estado mental emocional se encontraba Isaías cuando vio esta profecía?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dans quel état d’esprit émotionnel se trouvait Ésaïe lorsqu’il a vu cette prophétie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נִבְהַ֖לְתִּי מֵרְאֽוֹת׃</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tremblement m'empêche de voir.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 verlo me lleno de espanto.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was dismayed when I saw it.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23:10, who is told to overflow through her land like the River?  Be specific.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23:10, ¿a quién se le dice que pase cual río de tu tierra? Sea específico.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23:10, à qui est-il demandé de déborder sur son pays comme le fleuve ? Soyez précis.</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בַּת־תַּרְשִׁ֕ישׁ</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Tarsis!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Tarsis,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Tarshish;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what will Tyre return to at the end of seventy years in addition to commiting fornication?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¿a qué volverá Tiro al cabo de setenta años, ademas de fornicar con todos los reinos?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à quoi Tyr reviendra-t-elle au bout de soixante-dix ans, en plus d’avoir commis la fornication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וְשָׁבָ֖ה לְאֶתְנַנָּ֑ה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 retournera à son salaire impur;</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volverá a comerciar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She will return to her hire,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To whom did the inhabitants of Tema meet with bread?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¿A quiénes recibieron pan los habitantes de Tema?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qui les habitants de Théma se sont-ils réunis pour leur donner du pain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קִדְּמ֥וּ נֹדֵֽד׃</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fugitifs.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que huye.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met him who fled.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what happened to all your rulers because of the archers?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¿qué pasó con todos tus príncipes después de huir del arco?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22:3, qu’est-il arrivé à tous vos dirigeants à cause des archers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wherever the inhabitants of this territory flee for help to be delivered from the king of Assyria, what is their expectation? Be specific.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dondequiera que los moradores de esta costa se refugien buscando socorro para librarse del rey de Asiria, ¿cuál es su esperanza? Sea específico.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20:6, où que les habitants de ce territoire se réfugient pour demander de l'aide et être délivrés du roi d'Assyrie, qu'attendent-ils ? Soyez précis.</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מִקֶּ֣שֶׁת אֻסָּ֑רוּ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faits prisonniers par les archers;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fueron atados;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are captured by the archers.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who has the Lord of hosts purposed to bring into contempt?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¿a quién ha decretado humillar Jehová de los ejércitos?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qui le Seigneur des armées a-t-il décidé de mépriser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כָּל־נִכְבַּדֵּי־אָֽרֶץ׃</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ilustres de la tierra.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honorable of the earth.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who said that the people would have no atonement even to their death for this rebellion?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¿quién dijo que el pueblo no tendría expiación ni siquiera hasta la muerte por esta rebelión?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qui a dit que le peuple n’aurait aucune expiation, même pas la mort, pour cette rébellion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מַבָּטֵ֗נוּ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ce qu'est devenu l'objet de notre attente,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qué fue de nuestra esperanza,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such is our expectation,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אֲדֹנָ֥י יְהוִ֖ה צְבָאֽוֹת׃ פ</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21:14, With what did the inhabitants of the land of Tema meet the people who fled?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21:14, ¿Con qué socorren los moradores de tierra de Tema al pueblo que huye?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21:14, Avec quoi les habitants du pays de Théma ont-ils accueilli le peuple qui s'était enfui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בְּלַחְמ֖וֹ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Portent du pain</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socorred con pan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their bread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said pangs had done what to him?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dijo que angustias le habían hecho ¿qué?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a dit que les douleurs lui avaient fait quoi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אֲחָז֔וּנִי</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me saisissent,</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apoderaron de mí,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taken hold of me,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what will the Lord do for Eliakim that he will become a glorious throne to his father's house?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¿qué hará Jehová por Eliaquim para que él sea motivo de honra para la casa de su padre?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fera le Seigneur pour Éliakim afin qu’il devienne un trône glorieux pour la maison de son père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Where was the watchmen supposed to go?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se extiende?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Où les gardes étaient-ils censés aller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צָפֹ֥ה הַצָּפִ֖ית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garde veille,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extienden tapices;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Set a watchman in the tower,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What agricultural product did the watchman talk about after saying that Babylon was fallen?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qué producto agrícola habló el centinela después de decir que Babilonia había caído?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quel produit agricole le guetteur a-t-il parlé après avoir annoncé la chute de Babylone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מְדֻשָׁתִ֖י וּבֶן־גָּרְנִ֑י</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as été battu comme du grain dans mon aire!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trillado y aventado,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Oh, my threshing and the grain of my floor!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וּתְקַעְתִּ֥יו יָתֵ֖ד בְּמָק֣וֹם נֶאֱמָ֑ן</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l'enfoncerai comme un clou dans un lieu sûr,</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hincaré como un clavo en lugar firme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fasten him as a peg in a secure place,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the harvester reaping heads of grain with his what?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el del segador que recoge espigas con su ¿qué?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punition future de Jacob au moissonneur récoltant des épis de blé avec quoi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וּזְרֹע֖וֹ שִׁבֳּלִ֣ים יִקְצ֑וֹר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son bras coupe les épis;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su brazo siega las espigas;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reaps the heads with his arm;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what two things will not be done with Tyre's gain and her pay?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las dos cosas que no se harán con las negocios y ganancias de Tiro?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quelles sont les deux choses qui ne seront pas faites avec le gain et le salaire de Tyr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יֵֽאָצֵ֖ר וְלֹ֣א יֵֽחָסֵ֑ן</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seront ni entassés ni conservés;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guardarán ni se atesorarán,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be treasured nor laid up,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does the Lord use to announce that he is going to summon Eliakim?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 usa Jehová para anunciar que va a convocar a Eliaquim?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quelles paroles le Seigneur utilise-t-il pour annoncer qu’il va convoquer Éliakim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J'appellerai</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llamaré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call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22:13, in the day that the Lord of Hosts called for weeping and for mourning, for baldness and for girding with sackcloth, in addition to what they said, what 6 things did they do?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22:13, el día que Jehová de los ejércitos llamó a llanto y a lamentación, a raparse el cabello y a vestir ropas ásperas, ¿qué 6 cosas hicieron además de lo que dijeron?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22:13, le jour où le Seigneur des armées appela à pleurer et à se lamenter, à se raser la tête et à se ceindre de sacs, en plus de ce qu'ils avaient dit, quelles sont les 6 choses qu'ils ont faites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שָׂשׂ֣וֹן וְשִׂמְחָ֗ה הָרֹ֤ג׀ בָּקָר֙ וְשָׁחֹ֣ט צֹ֔אן אָכֹ֥ל בָּשָׂ֖ר וְשָׁת֣וֹת יָ֑יִן</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de la gaîté et de la joie! On égorge des boeufs et l'on tue des brebis, On mange de la viande et l'on boit du vin:</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hubo gozo y alegría matando vacas y degollando ovejas, comiendo carne, bebiendo vino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instead, joy and gladness, Slaying oxen and killing sheep, Eating meat and drinking wine: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21:12, Who said, "The morning comes, and also the night."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21:12, ¿Quién dijo: «La mañana viene, y después la noche»?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21:12, qui a dit : « Le matin vient, et aussi la nuit.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אָמַ֣ר שֹׁמֵ֔ר</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sentinelle répond:</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guarda respondió: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watchman said,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after lamenting for the threshing and the grain of his floor, what did the watchman or Isaiah say he had done?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después de referirse al pueblo como trillado y aventado, ¿qué dijo Isaías que había hecho?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après s’être lamenté sur le battage et le grain de son aire, qu’a dit le gardien ou Ésaïe avoir fait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הִגַּ֥דְתִּי לָכֶֽם׃ ס</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l'ai annoncé.</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os he dicho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declared to you.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two things will the Lord do to Shebna like might be done to a ball to send him into a large country?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dos cosas haría Jehová a Sebna, como a una bola, para enviarlo por tierra extensa?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sont les deux choses que le Seigneur fera à Shebna, comme il pourrait le faire à un ballon pour l'envoyer dans un grand pays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the harvest of the River, is what to Sidon?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¿qué representan para Sidón las sementeras que crecen con las muchas aguas del Nilo, de la mies del río?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que représente le grain de Shihor, la moisson du fleuve, pour Sidon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תְּבֽוּאָתָ֑הּ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était pour elle un revenu;</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provisión procedía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her revenue;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22:8, when the Lord removed the protection of Judah what did they do concerning the armor of the House of the Forest?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22:8, cuando cayeron las defensas de Judá, ¿qué hicieron con la casa de armas del bosque?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22:8, lorsque le Seigneur a retiré la protection de Juda, qu’ont-ils fait concernant l’armure de la Maison de la Forêt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וַתַּבֵּט֙ בַּיּ֣וֹם</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ce jour tu visites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aquel día miraste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looked in that day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will the Lord deal with Tyre?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¿cuándo visitará Jehová a Tiro?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quand le Seigneur traitera-t-il avec Tyr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מִקֵּ֣ץ׀ שִׁבְעִ֣ים שָׁנָ֗ה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bout de soixante-dix ans,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al fin de los setenta años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at the end of seventy years,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For what had Isaiah longed, but it was turned into fear instead?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anhelo de Isaías se transformó en espanto?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 À quoi Ésaïe avait-il aspiré, et son désir s’est-il transformé en crainte ?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נֶ֣שֶׁף חִשְׁקִ֔י</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de mes plaisirs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noche de mi deseo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night for which I longed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צָנ֤וֹף יִצְנָפְךָ֙ צְנֵפָ֔ה כַּדּ֕וּר</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rouler, rouler comme une balle,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echará a rodar con ímpetu, como a una bola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surely turn violently and toss you like a ball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23:4, what has spoken that resulted in Sidon being ashamed?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23:4, ¿qué ha hablado que ha causado vergüenza en Sidón?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23:4, qu’est-ce qui a été dit pour que Sidon soit honteuse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כִּֽי־אָמַ֣ר 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parle la mer,</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mar,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sea has spoken,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Into what country will the Lord ride on a swift cloud?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¿A qué país irá Jehová cuando monte sobre una ligera nube?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Dans quel pays le Seigneur viendra-t-il sur un nuage rapide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מִצְרַ֔יִם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en Égypte;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 en Egipto.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come into Egypt;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whom will the King of Assyria lead away as prisoners? (Be specific)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¿de quién se llevará el rey de Asiria a los cautivos? (Sea específico)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le roi d'Assyrie emmènera-t-il comme prisonniers ? (Soyez précis)</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l'Égypte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Egyptians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when Eliakim is given the key of the house of David, what will they do with the glory of the house of David?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cuando a Eliaquim se le da la llave de la casa de David, ¿qué harán con la honra de la casa de su padre?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lorsque la clé de la maison de David sera donnée à Éliakim, que feront-ils de la gloire de la maison de David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וְתָל֨וּ עָלָ֜יו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le soutien de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Colgarán de él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hang on him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young and old of Egypt and Assyria in what physical condition?  (3 points)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jóvenes y ancianos de Egipto y Asiria ¿en qué condición física? (3 puntos).x 7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dans quelle condition physique le roi d'Assyrie emmènerait-il les jeunes et les vieux d'Égypte et d'Assyrie ? (3 points)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23:6, who should wail?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23:6, ¿quién debería aullar?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23:6, qui devrait se lamenter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 יֹ֥שְׁבֵי אִֽי׃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Lamentez-vous, habitants de la côte!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moradores de la costa.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you inhabitants of the coastland!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When will there be a highway from Egypt to Assyria?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¿Cuándo habrá una calzada de Egipto hasta Asiria?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Quand y aura-t-il une route reliant l’Égypte à l’Assyrie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what words mean about the same as saying, who has purposed to bring dishonor to Tyre?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¿qué palabras significan más o menos lo mismo que decir: ¿Quién ha decidido deshonrar a Tiro?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quels mots ont à peu près la même signification que de dire : « Qui a résolu de déshonorer Tyr ?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 יָעַ֣ץ זֹ֔את עַל־צֹ֖ר</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 pris cette résolution contre Tyr,</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decretó esto sobre Tiro,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taken this counsel against Tyre,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22:24, what specific examples of vessels of small quantity are mentioned which will hang on Eliakim?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22:24, ¿qué ejemplos específicos de vasos menores se mencionan que colgarán de Eliaquim?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22:24, quels exemples spécifiques de vases de petite quantité sont mentionnés qui seront suspendus à Éliakim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מִכְּלֵי֙ הָֽאַגָּנ֔וֹת וְעַ֖ד כָּל־כְּלֵ֥י הַנְּבָלִֽים׃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bassins comme des vases.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las tazas hasta toda clase de jarros.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cups to all the pitchers.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עָר֣וֹם וְיָחֵ֑ף וַחֲשׂוּפַ֥י שֵׁ֖ת עֶרְוַ֥ת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nus et déchaussés, et le dos découvert,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desnudos, descalzos y descubiertas las nalgas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naked and barefoot, with their buttocks uncovered,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plunderer does what?  Be specific.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hace el destructor? Sea específico.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 Que fait un pillard ? » Soyez précis.</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וְהַשּׁוֹדֵ֣ד׀ שׁוֹדֵ֔ד</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dévastateur dévaste.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destructor destruye.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plunderer plunders.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Who is giving this prophecy that is going to happen between the Assyrians and the Egyptians?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¿Quién está dando esta profecía que va a suceder entre los asirios y los egipcios?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Qui donne cette prophétie selon laquelle un conflit va se produire entre les Assyriens et les Égyptiens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22:10, what did they break down to fortify the wall?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22:10, ¿qué derribaron para fortificar el muro?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22:10, qu’ont-ils détruit pour fortifier le mur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הַבָּ֣תִּ֔ים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casas de Jerusalén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What two countries will be united with Israel as a blessing in the land?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¿con qué dos países será Israel tercero para bendición en medio de la tierra?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quels sont les deux pays qui seront unis à Israël comme une bénédiction sur la terre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לְמִצְרַ֖יִם וּלְאַשּׁ֑וּר</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Uni à l'Égypte et à l'Assyrie,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Egipto y con Asiria,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Egypt and Assyria—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22:3, from afar, what have all who are found in the tumultuous city done?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22:3, desde lejos, ¿qué han hecho todos los que se encuentran en la ciudad tumultuosa?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22:3, de loin, qu’ont fait tous ceux qui se trouvent dans la ville tumultueuse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מֵרָח֖וֹק בָּרָֽחוּ׃</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Tandis qu'ils prennent au loin la fuite.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habían huido lejos.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fled from afar.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what shall come to pass in that day for seventy years?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¿qué sucederá en aquel día durante setenta años?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que se passera-t-il en ce jour-là pendant soixante-dix ans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וְנִשְׁכַּ֤חַת צֹר֙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Tyr tombera dans l'oubli</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Tiro será echada en el olvido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Tyre will be forgotten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what word is used to describe what will happen in Jacob's fortified cities on that day?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¿qué palabra se usa para describir lo que habrá en las ciudades fortificadas de Jacob en aquel día?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quel mot est utilisé pour décrire ce qui se passera dans les villes fortifiées de Jacob ce jour-là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שְׁמָמָֽה׃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 sera un désert.</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habrá desolación.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will be desolation.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dit: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Jehová: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where will Shebna die?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¿dónde morirá Sebna?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où Shebna mourra-t-elle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אֶל־אֶ֖רֶץ רַחֲבַ֣ת יָדָ֑יִם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terre spacieuse;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tierra extensa;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a large country;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Isaiah walked naked and barefoot for three years as a sign and a wonder against what two nations? (2 points)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Isaías caminó desnudo y descalzo durante tres años como señal y pronóstico, ¿sobre qué dos naciones? (2 puntos)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Ésaïe a marché nu et pieds nus pendant trois ans comme signe et comme prodige contre quelles deux nations ? (2 points)</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2025-10-28T23:44:07Z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