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done with the laws of God that has resulted in the curse devouring the earth?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las leyes de Dios que ha resultado en que la maldición devore la tierra?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des lois de Dieu qui ont conduit à la malédiction qui dévore la terre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בַמַּטֶּ֛ה יֵחָ֥בֶט קֶ֖צַח</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bat la nielle avec le bâton,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con un palo se sacude el eneldo,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black cummin is beaten out with a stick,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bring down their pride together with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abatirá su soberbia, ¿junto con qué?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fera tomber leur orgueil avec quoi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אָרְבּ֥וֹת יָדָֽיו׃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déjoue l'artifice de ses mains.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destreza de sus manos.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the trickery of their hands.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כִּֽי־עָבְר֤וּ תוֹרֹת֙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transgressaient les lois,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traspasaron las leyes,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transgressed the laws,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not happen after the earth falls?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no sucederá después de que la tierra caiga?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n’arrivera pas après la chute de la terre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וְלֹא־תֹסִ֥יף קֽוּם׃ 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se relève plus.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nunca más se levantará.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 rise again.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statements describe more broadly the same situation as his personal statement, "I am ruined, ruined! Woe is me!"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afirmaciones describen de manera más amplia la misma situación que su declaración personal: «¡Mi desdicha, mi desdicha, ay de mí!»?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quelles déclarations décrivent plus largement la même situation que sa déclaration personnelle : « Je suis ruiné, ruiné ! Malheur à moi !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בֹּגְדִ֣ים בָּגָ֔דוּ וּבֶ֥גֶד בּוֹגְדִ֖ים בָּגָֽדוּ׃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pillards pillent, et les pillards s'acharnent au pillage.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Traidores han traicionado, y han traicionado con traición de desleales.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dealers have dealt treacherously, Indeed, the treacherous dealers have dealt very treacherously."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introductory phrase describes the time relationship between when the gate is stricken with destruction and when it shall be like the shaking of an olive tree?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es la introducción de la descripción de medio de la tierra y medio de los pueblos? Sé específico.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phrase d’introduction décrit la relation temporelle entre le moment où la porte sera frappée de destruction et le moment où elle sera comme le tremblement d’un olivier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יִהְיֶ֛ה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en est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será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 shall be thus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hiding place?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escondrijo?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qu’arrivera-t-il à la cachette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מַ֖יִם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eaux inonderont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aguas inundarán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waters will overflow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has become darkened?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ha apagado?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est devenu obscur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עָֽרְבָה֙ כָּל־שִׂמְחָ֔ה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réjouissance a disparu,</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gozo se ha apagado,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joy is darkened,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righteous nation which keeps the truth may do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puede hacer la gente justa, guardadora de verdades?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peut faire la nation juste qui garde la vérité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Laissez entrer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may enter in.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hail sweep away?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barrerá el granizo?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balayera la grêle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מַחְסֵ֣ה כָזָ֔ב</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refuge de la fausseté,</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refugio de la mentira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refuge of lies,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instead of beholding the majesty of the Lord, what will the wicked do in the land of uprightness even when shown grace?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en lugar de mirar la majestad de Jehová, ¿qué hará el malvado en tierra de rectitud, incluso cuando se le muestra piedad?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au lieu de contempler la majesté du Seigneur, que feront les méchants dans le pays de la droiture, même lorsqu’on leur montre la grâce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נְכֹח֖וֹת יְעַוֵּ֑ל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livre au mal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 iniquidad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deal unjustly,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is said about pride?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se dice acerca de la soberbia?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 dit-on à propos de l’orgueil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עֲטֶ֤רֶת גֵּאוּת֙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couronne superbe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corona de soberbia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crown of pride,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things will the calf do where the fortified city had been?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¿cuáles son las tres cosas que hará el becerro en el lugar donde había estado la ciudad fortificada?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quelles sont les trois choses que le veau fera là où se trouvait la ville fortifiée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יִרְעֶ֥ה עֵ֛גֶל וְשָׁ֥ם יִרְבָּ֖ץ וְכִלָּ֥ה סְעִפֶֽיהָ׃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pâture le veau, il s'y couche, et broute les branches.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allí pastará el becerro, allí tendrá su majada y consumirá sus ramas.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feed, and there it will lie down And consume its branches.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have we failed to accomplish?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hemos dejado de lograr?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qu’avons-nous échoué à accomplir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יְשׁוּעֹת֙ בַּל־נַ֣עֲשֶׂה אֶ֔רֶץ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n'est pas sauvé,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ninguna liberación logramos en la tierra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not accomplished any deliverance in the earth,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what promise is given to those whose mind is stayed on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¿qué promesa se da a aquellos cuyo pensamiento en el Señor persevera?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quelle promesse est faite à ceux dont l’esprit est fixé sur le Seigneur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תִּצֹּ֖ר שָׁל֣וֹם׀ שָׁל֑וֹם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assures la paix, la paix,</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guardarás en completa paz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keep him in perfect peace,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swallowed up by what?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fueron trastornados el sacerdote y el profeta?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engloutis par quoi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נִבְלְע֣וּ מִן־הַיַּ֗יִן</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absorbés par le vin,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trastornados por el vino;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swallowed up by wine,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are the 5 reasons that the word of the Lord was to the people "Precept upon precept"?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¿hasta qué cinco cosas continuará la palabra de Jehová siendo 'mandamiento tras mandamiento'?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quelles sont les 5 raisons pour lesquelles la parole du Seigneur était adressée au peuple « Précepte sur précepte »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be for walls and bulwarks in the city God prepares?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serán los muros y antemuro de la ciudad que Dios prepara?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quels seront les murs et les remparts de la ville que Dieu prépare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יְשׁוּעָ֥ה יָשִׁ֖ית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donne le salut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salvación puso Dios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God will appoint salvation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יֵלְכ֜וּ וְכָשְׁל֤וּ אָחוֹר֙ וְנִשְׁבָּ֔רוּ וְנוֹקְשׁ֖וּ וְנִלְכָּֽדוּ׃ פ</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qu'en marchant ils tombent à la renverse et se brisent, Afin qu'ils soient enlacés et pris.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vayan y caigan de espaldas, y sean quebrantados, atrapados y aprisionados.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might go and fall backward, and be broken And snared and caught.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when the Lord punishes on high the host of exalted ones, who will he punish on the earth?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cuando Jehová castigue en lo alto al ejército de los cielos, ¿a quién castigará en la tierra?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lorsque le Seigneur punira en haut l’armée des exaltés, qui punira-t-il sur la terre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וְעַל־מַלְכֵ֥י הָאֲדָמָ֖ה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rois de la terre.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reyes de la tierra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kings of the earth.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why does the Lord keep the vineyard night and day?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¿por qué Jehová guarda la viña noche y día?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pourquoi le Seigneur garde-t-il la vigne nuit et jour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 יִפְקֹ֣ד עָלֶ֔יהָ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qu'on ne l'attaque,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guardaré de noche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any hurt 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is the way of the just?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¿cuál es el camino de los justos?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quelle est la voie du juste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 לַצַּדִּ֖יק מֵֽישָׁרִ֑ים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chemin du juste est la droiture;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es rectitud;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way of the just is uprightness;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when the plowman has leveled the field's surface, what 5 things does he plant?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cuando el labrador ha nivelado la superficie del campo, ¿qué cinco cosas siembra o coloca?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28:25, lorsque le laboureur a nivelé la surface du champ, quelles sont les 5 choses qu'il plante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וְהֵפִ֥יץ קֶ֖צַח וְכַמֹּ֣ן יִזְרֹ֑ק וְשָׂ֨ם חִטָּ֤ה שׂוֹרָה֙ וּשְׂעֹרָ֣ה נִסְמָ֔ן וְכֻסֶּ֖מֶת גְּבֻלָתֽוֹ׃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répand de la nielle et sème du cumin; Qu'il met le froment par rangées, L'orge à une place marquée, Et l'épeautre sur les bords?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esparce el eneldo, siembra el comino, pone el trigo en hileras, la cebada en el lugar señalado y la avena en su borde apropiado?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Does he not sow the black cummin And scatter the cummin, Plant the wheat in rows, The barley in the appointed place, And the spelt in its place?  </a:t>
            </a:r>
            <a:endParaRPr b="0" lang="en-US" sz="30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26:14, what seven ways describe the end of the other masters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26:14, ¿cuáles son siete maneras de describir el fin de los otros señores?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26:14, quelles sont les six manières qui décrivent la fin des autres maîtres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מֵתִים֙ בַּל־יִחְי֔וּ רְפָאִ֖ים בַּל־יָקֻ֑מוּ לָכֵ֤ן פָּקַ֙דְתָּ֙ וַתַּשְׁמִידֵ֔ם וַתְּאַבֵּ֥ד כָּל־זֵ֖כֶר לָֽמוֹ׃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Ceux qui sont morts ne revivront pas, Des ombres ne se relèveront pas; Car tu les as châtiés, tu les as anéantis, Et tu en as détruit tout souvenir.</a:t>
            </a:r>
            <a:endParaRPr b="0" lang="en-US" sz="30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Muertos son, no vivirán; han fallecido, no resucitarán; porque los castigaste, los destruiste y desvaneciste todo su recuerdo.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They are dead, they will not live; They are deceased, they will not rise. Therefore You have punished and destroyed them, And made all their memory to perish.  </a:t>
            </a:r>
            <a:endParaRPr b="0" lang="en-US" sz="26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surface of the covering cast over all people.  What other phrase describes this covering?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la cubierta tendida sobre todos los pueblos. ¿Qué otra frase describe esta cubierta?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la couverture qui recouvre tous les peuples. Quelle autre expression décrit cette couverture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הַנְּסוּכָ֖ה עַל־כָּל־הַגּוֹיִֽם׃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couverture qui couvre toutes les nations;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velo que envuelve a todas las naciones.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veil that is spread over all nations.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desolate?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asolados?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sont désolés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וַֽיֶּאְשְׁמ֖וּ יֹ֣שְׁבֵי בָ֑הּ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portent la peine de leurs crimes;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moradores fueron asolados;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dwell in it are desolate.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done to black cummin?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hace con el eneldo?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fait-on à la nielle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2025-10-28T23:41:12Z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