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what two things does the Lord tell his people to do to hide themselves?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¿cuáles son las dos cosas que Jehová le dice a su pueblo que haga para esconderse?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quelles sont les deux choses que le Seigneur dit à son peuple de faire pour se cacher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בַחֲדָרֶ֔יךָ וּֽסְגֹ֥ר ׳דְּלָתֶיךָ׳ ״דְּלָתְךָ֖״ בַּעֲדֶ֑ךָ</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ta chambre, Et ferme la porte derrière toi;</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entra en tus aposentos, cierra tras de ti tus puertas;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your chambers, And shut your doors behind you;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2025-10-28T23:41:23Z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