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what will devour the wicked?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¿qué les sucederá a los malvados por su envidia al pueblo?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qu'est-ce qui consumera les méchants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וְהָרַ֥ג אֶת־הַתַּנִּ֖ין</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tuera le monstre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matará al dragón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slay the reptile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"His unusual act"?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“su extraño trabajo”?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en parallèle avec « son travail inouï. »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 מַעֲשֵׂ֔הוּ</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oeuvre étrange,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extraña obra,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awesome work,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28:28, what must be ground?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28:28, ¿qué se trilla?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28:28, qu'est-ce qui est batttu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לֶ֣חֶם</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blé,</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grano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Bread flour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24:14, what are the first two clauses that describe what they shall do for the majesty of the Lord?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24:14, ¿cuáles son las dos primeras cláusulas que indican cómo responden por la grandeza de Jehová? Sé específico.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24:14, quelles sont les deux premières clauses qui décrivent ce qu’ils doivent faire pour la majesté du Seigneur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הֵ֛מָּה יִשְׂא֥וּ קוֹלָ֖ם יָרֹ֑נּוּ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élèvent leur voix, ils poussent des cris d'allégresse;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Estos alzarán su voz, cantarán gozosos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lift up their voice, they shall sing;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who shall fall into the pit?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¿Quién caerá en el foso?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qui tombera dans la fosse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הַנָּ֞ס מִקּ֤וֹל הַפַּ֙חַד֙</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fuit devant les cris de terreur</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el que huya de la voz del terror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That he who flees from the noise of the fear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what will be the impact if grace is shown to the wicked?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¿cuál será el impacto si se muestra piedad al malvado?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quel sera l’impact si la grâce est montrée aux méchants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אַף־אֵ֖שׁ צָרֶ֥יךָ תֹאכְלֵֽם׃ ס</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feu consumera tes ennemis.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tus enemigos, fuego los consumirá.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the fire of Your enemies shall devour them.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בַּל־לָמַ֣ד צֶ֔דֶק</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n'apprend pas la justice,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aprenderá justicia,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will not learn righteousness;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what clause means about the same as "with my soul I have desired You in the night"?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¿qué cláusula significa aproximadamente lo mismo que “con mi alma te he deseado en la noche”?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quelle clause signifie à peu près la même chose que « de mon âme je t’ai désiré pendant la nuit »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אַף־רוּחִ֥י בְקִרְבִּ֖י אֲשַֽׁחֲרֶ֑ךָּ</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esprit te cherche au dedans de moi;</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tanto que me dure el espíritu dentro de mí, madrugaré a buscarte;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by my spirit within me I will seek You early;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how will the sun feel when the Lord of hosts reigns on Mount Zion?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¿cómo se sentirá el sol cuando Jehová de los ejércitos reine en el monte Sión?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quel effet aura le soleil lorsque le Seigneur des armées régnera sur le mont Sion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וּבוֹשָׁ֖ה הַֽחַמָּ֑ה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soleil de confusion;</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sol se confundirá,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sun ashamed;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the tables have no place that is what?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¿qué tipo de lugar ya no queda en la mesa?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28:8, Il n'y a pas de question correspondante en français car la traduction LSG n'inclut pas le concept posé par cette question.</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מָקֽוֹם׃ ס</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Puisqu'il n'y a pas de question, il n'y a pas de réponse.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limpio.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clean.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will be entirely emptied and utterly plundered?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será totalmente devastada y completamente saqueada?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24:3, qu’est-ce qui sera entièrement vidé et complètement pillé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הָאָ֔רֶץ</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tierra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26:6, what will bring down the lofty city in addition to the feet of the poor?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26:6, ¿qué derribará a la ciudad enaltecida, además de los pies del afligido?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26:6, qu’est-ce qui fera tomber la ville haute en plus des pieds des pauvres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we have been in pain.  In what other way have we been like a woman?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tuvimos dolores. ¿En qué otra manera hemos sido como una mujer?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nous avons souffert. De quelle autre manière avons-nous été comme une femme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פַּעֲמֵ֥י דַלִּֽים׃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les pas des misérables.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bajo los pasos del necesitado.»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steps of the needy."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the Lord of Hosts will be a spirit of justice to whom?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¿para quién será espíritu de justicia Jehová de los ejércitos?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le Seigneur des armées sera un esprit de justice pour qui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לַיּוֹשֵׁב֙ עַל־הַמִּשְׁפָּ֔ט</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celui qui est assis au siège de la justice,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que se sienta a juzgar,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him who sits in judgment,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28:24, two similar questions are asked. What question is asked in addition to "Does the plowman keep plowing all day to sow?"?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28:24, se plantean dos preguntas similares. ¿Qué pregunta se plantea además de: "El que ara para sembrar, ¿arará todo el día?"?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28:24, deux questions similaires sont posées. Laquelle est posée en plus de « Celui qui laboure pour semer laboure-t-il toujours? »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יְפַתַּ֥ח וִֽישַׂדֵּ֖ד אַדְמָתֽוֹ׃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Ouvre-t-il et brise-t-il toujours son terrain?</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¿Sólo romperá y quebrará los terrones de la tierra?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Does he keep turning his soil and breaking the clods?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what three statements describe what the Lord will do to the lofty city?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¿cuáles dos declaraciones describen lo que Jehová hizo con la ciudad enaltecida?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quelles sont les trois déclarations qui décrivent ce que le Seigneur fera à la ville haute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יַשְׁפִּילֶ֤נָּה יַשְׁפִּילָהּ֙ עַד־אֶ֔רֶץ יַגִּיעֶ֖נָּה עַד־עָפָֽר׃</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l'a abaissée jusqu'à terre, Il lui a fait toucher la poussière.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humilló hasta la tierra, la derribó hasta el polvo.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lays it low, He lays it low to the ground, He brings it down to the dust.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what two phrases describe the desire of our soul?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¿cuáles son las dos cosas que describen el deseo de nuestra alma?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quelles sont les deux phrases qui décrivent le désir de notre âme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לְשִׁמְךָ֥ וּֽלְזִכְרְךָ֖</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nom et après ton souvenir.</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nombre y tu memoria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for Your name And for the remembrance of You.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which of the first fruit before summer is eaten quickly?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¿qué fruta temprana, la primera del verano, se traga en cuanto se tiene a la mano?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lequel des premiers fruits avant l’été est mangé rapidement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הָרִ֣ינוּ</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avons conçu,</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Concebimos,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been with child,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יִרְאֶ֤ה הָֽרֹאֶה֙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aperçoit avant la récolte,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apenas la ve el que la mira,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an observer sees;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what will the Lord bring down together with the trickery of their hands?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¿qué abatirá Jehová junto con la destreza de sus manos?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que fera tomber le Seigneur avec la ruse de leurs mains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וְהִשְׁפִּיל֙ גַּֽאֲוָת֔וֹ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l'Éternel abat son orgueil,</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abatirá su soberbia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bring down their pride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27:7, what question is asked about Israel and slaughtering?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27:7, ¿qué pregunta se hace acerca de los israelitas y de la muerte?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27:7, quelle question est posée à propos d’Israël et du massacre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אִם־כְּהֶ֥רֶג הֲרֻגָ֖יו הֹרָֽג׃</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L'a-t-il tué comme il a tué ceux qui le tuaient?</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ha sido muerto como fueron muertos los que lo mataron?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has He been slain according to the slaughter of those who were slain by Him?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28:29, how is the guidance of the Lord of hosts descried?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28:29, ¿cómo se describe la sabiduría de Jehová de los ejércitos?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28:29, comment la sagesse du Seigneur des armées est-elle décrite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הִגְדִּ֖יל תּוּשִׁיָּֽה׃ ס</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grande est sa sagesse.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engrandecer su sabiduría!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excellent in guidance.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who cries out in her pangs?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¿quién da gritos en sus dolores?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qui crie dans ses douleurs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כְּמ֤וֹ הָרָה֙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femme enceinte,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mujer encinta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woman with child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the earth shall totter like what?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¿como qué será removida la tierra?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la terre tremblera comme quoi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28:13, whose word was to them precept upon precept?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28:13, ¿de quién fue la palabra que les fue dada: mandamiento tras mandamiento?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28:13, quelle parole leur était adressée, précepte sur précepte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כַּמְּלוּנָ֑ה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cabane;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una choza,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hut;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as fruit of taking away his sin, what will he make all the stones of the alter like?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como el fruto de la remoción del pecado, ¿cómo hará con todas las piedras del altar?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en guise de fruit du pardon de son péché, à quoi ressemblera-t-il toutes les pierres de l’autel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כְּאַבְנֵי־גִר֙ מְנֻפָּצ֔וֹת</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Pareilles à des pierres de chaux réduites en poussière;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piedras de cal desmenuzadas,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chalkstones that are beaten to dust,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where will the Lord thresh?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¿dónde trillará Jehová?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où le Seigneur foulera-t-il le blé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מִשִּׁבֹּ֥לֶת הַנָּהָ֖ר עַד־נַ֣חַל מִצְרָ֑יִם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Depuis le cours du fleuve jusqu'au torrent d'Égypte;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el río Éufrates hasta el torrente de Egipto,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channel of the River to the Brook of Egypt;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when talking to the Lord, who do the righteous say have had dominion over them?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al hablar con Jehová, ¿quién dicen los justos que se enseñoreó de ellos?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lorsqu’ils parlent au Seigneur, qui, selon les justes, a dominé sur eux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בְּעָל֥וּנוּ אֲדֹנִ֖ים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d'autres maîtres que toi</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otros señores fuera de ti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masters besides You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the Lord take away from all the earth?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quitará Jehová de toda la tierra?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qu’est-ce que le Seigneur enlèvera de toute la terre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וְחֶרְפַּ֣ת עַמּ֗וֹ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l'opprobre de son peuple;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afrenta de su pueblo de toda la tierra;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rebuke of His people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what would the Lord do if people sets briers and thorns against Him in battle unless they make peace with Him?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¿qué haría Jehová si la gente le pusiera espinos y cardos en la batalla a menos que hicieran la paz con Él?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que ferait le Seigneur si les gens dressaient des ronces et des épines contre Lui dans la bataille à moins qu’ils ne fassent la paix avec Lui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לָהֶ֜ם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pour eux la parole de l'Éternel sera</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palabra, pues, de Jehová les será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word of the Lord was to them,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אֶפְשְׂעָ֥ה בָ֖הּ אֲצִיתֶ֥נָּה יָּֽחַד׃</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marcherai contre elles, je les consumerai toutes ensemble,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los pisotearé y los quemaré a todos juntos.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would go through them, I would burn them together.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what will the glorious beauty of Ephraim become?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¿en qué se convertirá la hermosura de la gloria de Efraín?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que deviendra la beauté glorieuse d’Éphraïm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צִיצַ֤ת נֹבֵל֙ צְבִ֣י תִפְאַרְתּ֔וֹ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fleur fanée, qui fait l'éclat de sa parure,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flor caduca de la hermosura de su gloria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glorious beauty is a fading flower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what is not in the Lord?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¿Qué no está en Jehová?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qu’est-ce qui n’est pas dans le Seigneur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חֵמָ֖ה אֵ֣ין לִ֑י</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n'y a point en moi de colère;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 enojo en mí. ¿Quién pondrá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Fury is not in Me.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24:10, why is every house shut up?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24:10 ¿Por qué está toda casa cerrada?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24:10, pourquoi toutes les maisons sont-elles fermées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מִבּֽוֹא׃</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n'y entre plus.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entre nadie.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none may go in.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where will the wicked deal unjustly even when shown grace?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¿dónde hará iniquidad el malvado incluso cuando se le muestre piedad?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où les méchants agiront-ils injustement même lorsqu’ils reçoivent la grâce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la droiture,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en tierra de rectitud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uprightness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people who say "Behold, this is our God" will say this is ________ ________.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las personas que dicen: "He aquí, éste es nuestro Dios", dirán que éste es ________.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les gens qui disent « Voici, c'est notre Dieu » diront que c'est ________ ________.</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when have they visited the Lord?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¿cuándo han buscado a Jehová?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quand ont-ils visité le Seigneur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יְהוָה֙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Jehová,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Lord;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where will the Lord punish the kings of the earth?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¿dónde castigará Jehová a los reyes de la tierra?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où le Seigneur punira-t-il les rois de la terre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עַל־הָאֲדָמָֽה׃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terre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tierra.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the earth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what will happen to people who are mockers?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¿qué pasará con las personas que se burlan?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28:22, qu’arrivera-t-il aux moqueurs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פֶּֽן־יֶחְזְק֖וּ מֽוֹסְרֵיכֶ֑ם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peur que vos liens ne soient resserrés;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se aprieten más vuestras ataduras;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your bonds be made strong;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in what way will the Lord of Hosts be a crown of glory to him who sits in judgment?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¿de qué manera Jehová de los ejércitos será por corona de gloria para aquel que se sienta a juzgar?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de quelle manière l’Éternel des armées sera-t-il une couronne de gloire pour celui qui siège en jugement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וּלְר֖וּחַ מִשְׁפָּ֑ט</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esprit de justice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espíritu de justicia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spirit of justice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who will be for a crown of glory and a diadem of beauty to the remnant?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¿quién será por corona de gloria y diadema de hermosura para el resto de su pueblo?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qui sera une couronne de gloire et un diadème de beauté pour le reste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יְהוָ֣ה צְבָא֔וֹת</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sera</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será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will be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be removed from faces?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será quitado de los rostros?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qu’est-ce qui sera enlevé des visages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בַּצַּ֣ר</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ils étaient dans la détresse;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en la tribulación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Lord, in trouble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וּמָחָ֨ה אֲדֹנָ֧י יְהוִ֛ה דִּמְעָ֖ה מֵעַ֣ל כָּל־פָּנִ֑ים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essuie les larmes de tous les visages,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enjugará Jehová el Señor las lágrimas de todos los rostros y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God will wipe away tears from all faces;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28:28, what must be done to get bread flour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28:28, ¿qué se trilla?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28:28, que fait-on au blé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יוּדָ֔ק</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bat</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trilla;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must be ground;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what words introduce and personalize the phrophet's statement that the treacherous dealers have delt treacherously?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¿qué palabras introducen y personalizan la declaración del profeta de que los traidores han traicionado?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24:16, quels mots introduisent et personnalisent la déclaration du prophète selon laquelle les traîtres ont agi de manière traîtresse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רָזִי־לִ֥י רָֽזִי־לִ֖י א֣וֹי לִ֑י</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moi je dis: Je suis perdu! je suis perdu! malheur à moi!</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yo dije: «¡Mi desdicha, mi desdicha, ay de mí!»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 said, "I am ruined, ruined! Woe to me!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waters overflow?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inundarán las aguas?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de quoi les eaux déborderont-elles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יִשְׁטֹֽפוּ׃</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l'abri du mensonge.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escondrijo.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hiding place.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where will the Lord of hosts make a feast of choice pieces?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¿dónde preparará Jehová de los ejércitos un banquete de manjares suculentos?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où le Seigneur des armées fera-t-il un festin de morceaux de choix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 הַזֶּ֔ה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cette montagne,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este monte a todos los pueblos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this mountain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28:26, what clause means about the same as saying He instructs him in right judgment?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28:26, ¿qué cláusula significa aproximadamente lo mismo que decir: "le enseña lo recto"?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28:26, quelle clause signifie à peu près la même chose que l’affirmation selon laquelle Dieu a enseigné la marche à suivre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what has devoured the earth because the inhapitance of the earth have broken the everlasting covenant?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¿con qué frase comienza la explicación de por qué la tierra fue consumida? — Sé específico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qu’est-ce qui a dévoré la terre parce que les habitants de la terre ont rompu l’alliance éternelle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אֱלֹהָ֥יו יוֹרֶֽנּוּ׃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lui a donné ses instructions.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su Dios lo instruye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God teaches him.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how much of the tables are clean?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¿cuánto de la mesa está limpia?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quelle partie de la table n'est pas pleine de vomissements et d'ordures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n'y a plus de place. -</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no quedar lugar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place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will the earth do?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hará la tierra con los muertos?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 fera la terre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וָאָ֖רֶץ רְפָאִ֥ים תַּפִּֽיל׃ ס</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redonnera le jour aux ombres.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entregará sus muertos.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earth shall cast out the dead.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אָלָה֙ אָ֣כְלָה אֶ֔רֶץ</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la malédiction dévore le pays,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esta causa la maldición consumió la tierra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curse has devoured the earth,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who will do what when the withered boughs are broken off?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¿quién hará qué cuando las ramas se sequen y sean quebradas?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qui fera quoi lorsque les branches desséchées seront brisées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נָשִׁ֕ים בָּא֖וֹת מְאִיר֣וֹת</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femmes viennent, pour les brûler.</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vendrán mujeres a encenderlas.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women come and set them on fire.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in the song that says that God will appoint salvation for walls and bulwarks, what words describe the city?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en el cántico que dice que Dios puso salvación por muros y antemuro, ¿qué palabras describen la ciudad?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26:1, dans le chant qui dit que Dieu assignera le salut aux murs et aux remparts, quels mots décrivent la ville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עָז־לָ֔נוּ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avons une ville forte;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«Fuerte ciudad tenemos;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a strong city;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to whom will the Lord of hosts be a crown of glory and a diadem of beauty?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¿para quién será Jehová de los ejércitos por corona de gloria y diadema de hermosura?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à qui l’Éternel des armées sera-t-il une couronne de gloire et un diadème de beauté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לִשְׁאָ֖ר עַמּֽוֹ׃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 reste de son peuple,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resto de su pueblo.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remnant of His people,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27:5, what should people do if they want to make peace with the Lord?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27:5, ¿qué deben hacer las personas que han puesto espinos y cardos contra Jehová en la batalla si quieren hacer la paz con Él?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27:5, que doivent faire les gens s'ils veulent faire la paix avec l'Éternel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 יַחֲזֵ֣ק בְּמָעוּזִּ֔י</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moins qu'on ne me prenne pour refuge,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se acogerá alguien a mi amparo?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let him take hold of My strength,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did he say a palace of foreigners had become?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¿en qué dijo que se había convertido un alcázar de extranjeros?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qu’a-t-il dit qu’un palais d’étrangers était devenu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מֵעִ֔יר</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cité forte en un tas de ruines;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será ciudad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be a city no more;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falsely thought that their convenant with death would protect them when what would happend?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¿de qué pensaron falsamente los líderes corruptos del pueblo de Dios que los protegería su pacto con la muerte?”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les dirigeants corrompus du peuple de Dieu pensaient à tort que leur alliance avec la mort les protégerait lorsque ce qui arriverait arriverait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׳שִׁיט׳ ״שׁ֣וֹט״ שׁוֹטֵ֤ף ׳כִּֽי־עָבַר׳ ״כִּֽי־יַֽעֲבֹר֙״</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 fléau débordé passera,</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pase el torrente del azote,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overflowing scourge passes through,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26:3, who will the Lord keep in perfect peace?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26:3, ¿a quién guardará el Señor en completa paz?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26:3, qui le Seigneur gardera-t-il dans une paix parfaite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יֵ֣צֶר סָמ֔וּךְ</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celui qui est ferme dans ses sentiments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aquel cuyo pensamiento en ti persevera,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mind is stayed on You,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happen to the land? Provide both descriptions.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pasó con la tierra? Proporcione ambas descripciones.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24:3, qu'est-il arrivé à la terre ? Donnez les deux descriptions.</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הִבּ֧וֹק׀ תִּבּ֛וֹק הָאָ֖רֶץ וְהִבּ֣וֹז׀ תִּבּ֑וֹז</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dévasté, livré au pillage;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totalmente devastada y completamente saqueada,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entirely emptied and utterly plundered,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26:12, why will the Lord establish peace for us?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26:12, ¿por qué Jehová nos dará paz?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26:12, pourquoi le Seigneur établira-t-il la paix pour nous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גַּ֥ם כָּֽל־מַעֲשֵׂ֖ינוּ פָּעַ֥לְתָּ לָּֽנוּ׃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ce que nous faisons, C'est toi qui l'accomplis pour nous.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también nos hiciste todas nuestras obras.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also done all our works in us.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what are full of vomit and filth?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¿qué está llena de vómito y suciedad?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qu’est-ce qui est plein de vomi et d’ordures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כָּל־שֻׁלְחָנ֔וֹת</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tables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 mesa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tables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who will be gathered one by one?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¿quiénes serán reunidos uno por uno?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qui sera rassemblé un par un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24:4, what two things happen to the world?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24:4, ¿qué dos cosas le suceden al mundo?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24:4, quelles sont les deux choses qui arrivent aux habitants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אֻמְלְלָ֥ה נָבְלָ֖ה תֵּבֵ֑ל</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sont abattus, languissants;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enfermó, cayó el mundo;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world languishes and fades away;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"Behold, this is our God", will describe how they feel about His salvation.  What 2 words describe this?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«He aquí, éste es nuestro Dios» describirán cómo se sienten respecto a su salvación. ¿Qué dos palabras describen esto?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disent : « Voici notre Dieu » expriment leurs sentiments à l'égard de son salut. Quels sont les deux mots qui décrivent cela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נָגִ֥ילָה וְנִשְׂמְחָ֖ה בִּישׁוּעָתֽוֹ׃</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Soyons dans l'allégresse, et réjouissons-nous de son salut!</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Nos gozaremos y nos alegraremos en su salvación.»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will be glad and rejoice in His salvation."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in addition to filling the face of the world with fruit, what will Israel do when the Lord shall cause those who come to take root in Jacob?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además de llenar de fruto la faz del mundo, ¿qué hará Israel cuando Jacob eche raíces?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en plus de remplir la face du monde de fruits, que fera Israël lorsque le Seigneur fera en sorte que ceux qui viendront prennent racine en Jacob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יָצִ֥יץ וּפָרַ֖ח יִשְׂרָאֵ֑ל</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Israël poussera des fleurs et des rejetons,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florecerá y echará renuevos Israel,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Israel shall blossom and bud,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28:10, what 6 phrases describe a method of teaching God uses?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28:10, ¿cuáles son 6 frases que describen un método de enseñanza que utiliza Dios?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28:10, quelles sont les 6 expressions qui décrivent une méthode d’enseignement utilisée par Dieu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צַ֤ו לָצָו֙ צַ֣ו לָצָ֔ו קַ֥ו לָקָ֖ו קַ֣ו לָקָ֑ו זְעֵ֥יר שָׁ֖ם זְעֵ֥יר שָֽׁם׃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précepte sur précepte, précepte sur précepte, Règle sur règle, règle sur règle, Un peu ici, un peu là. -</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mandamiento tras mandamiento, mandato sobre mandato, renglón tras renglón, línea tras línea, un poquito aquí, un poquito allá,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precept must be upon precept, precept upon precept, Line upon line, line upon line, Here a little, there a little."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phrase is similar to saying "As heat in a dry place"?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frase es similar a decir “Como el calor en lugar seco”?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quelle expression est similaire à « Comme la chaleur dans un lieu sec »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חֹ֚רֶב בְּצֵ֣ל עָ֔ב</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chaleur est étouffée par l'ombre d'un nuage,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calor debajo de una nube,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heat in the shadow of a cloud,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בְּנֵ֥י יִשְׂרָאֵֽל׃ ס</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enfants d'Israël!</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vosotros, hijos de Israel,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you children of Israel.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had mad what their refuge?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¿en qué han puesto su refugio los líderes corruptos del pueblo de Dios?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les dirigeants corrompus du peuple de Dieu avaient fait de quoi leur refuge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שַׂ֧מְנוּ כָזָ֛ב מַחְסֵ֖נוּ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nous avons la fausseté pour refuge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hemos puesto nuestro refugio en la mentira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we have made lies our refuge,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25:3, who will glorify the Lord?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25:3, ¿quién glorificará a Jehová?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25:3, qui glorifiera le Seigneur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יְכַבְּד֣וּךָ עַם־עָ֑ז</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les peuples puissants te glorifient,</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te glorificará el pueblo fuerte,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strong people will glorify You;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will happen to he who comes up from the midst of the pit?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le sucederá al que salga de en medio del foso?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qu’arrivera-t-il à celui qui remontera du milieu de la fosse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יִלָּכֵ֖ד בַּפָּ֑ח</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prend au filet;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atrapado en la red;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caught in the snare;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"That He may do His work"?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“para hacer su obra”?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parallèles à « Pour faire son oeuvre »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וְלַֽעֲבֹד֙ עֲבֹ֣דָת֔וֹ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exécuter son travail,</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hacer su trabajo,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bring to pass His act,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you contend with it by doing what?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¿qué ha hecho sobre los vástagos de los israelitas?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en faisant quoi luttez-vous contre cela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בְּסַאסְּאָ֖ה בְּשַׁלְחָ֣הּ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l'exil,</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moderación lo castigarás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measure, by sending it away,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24:7, what happens to the vine?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24:7, ¿qué le sucede a la vid?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24:7, qu’arrive-t-il à la vigne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what will the wicked be ashamed of?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¿de qué se avergonzarán los malvados?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les méchants auront honte quand ils verront quoi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קִנְאַת־עָ֔ם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verront ton zèle pour le peuple,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envidian al pueblo;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their envy of people;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24:15, what words describe the time of day when we should glorify the Lord?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24:15, ¿dónde glorifica Jehová además de en las costas del mar?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24:15, quels mots décrivent le moment de la journée où nous devrions glorifier le Seigneur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בָּאֻרִ֖ים כַּבְּד֣וּ יְהוָ֑ה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Glorifiez donc l'Éternel dans les lieux où brille la lumière,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Glorificad por esto a Jehová en los valles;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glorify the Lord in the dawning light,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25:7, where will the Lord do what with the surface of the covering cast over all people?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25:7, ¿qué hará Jehová con la cubierta tendida sobre todos los pueblos? ¿dónde hará esto Jehová?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25:7, où le Seigneur fera-t-il quoi de la surface de la couverture jetée sur tous les peuples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וּבִלַּע֙ בָּהָ֣ר הַזֶּ֔ה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cette montagne,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destruirá en este monte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destroy on this mountain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the wicked will not learn righteousness even if what is shown them?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¿qué se le puede mostrar al malvado, pero no aprenderá justicia?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les méchants n’apprendront pas la justice même si on leur montre ce qui leur est montré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יֻחַ֤ן רָשָׁע֙</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fait grâce au méchant,</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mostrará piedad al malvado,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grace be shown to the wicked,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Moab will be trampled down under the Lord like what?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Moab será pisoteado bajo Jehová, ¿cómo?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Moab sera piétiné sous le Seigneur comme quoi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כְּהִדּ֥וּשׁ מַתְבֵּ֖ן ׳בְּמֵי׳ ״בְּמ֥וֹ״ מַדְמֵנָֽה׃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paille est foulée dans une mare à fumier.</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es pisoteada la paja en el estercolero.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straw is trampled down for the refuse heap.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אֻמְלְלָה־גָ֑פֶן</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vigne est flétrie;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enfermó la vid,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vine languishes,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are those who dwell in dust told to do?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se les dice que hagan a moradores del polvo?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 sont-ils dit de faire à ceux qui habitent dans la poussière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הָקִ֨יצוּ וְרַנְּנ֜וּ שֹׁכְנֵ֣י עָפָ֗ר</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-Réveillez-vous et tressaillez de joie, habitants de la poussière!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¡Despertad y cantad, moradores del polvo!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Awake and sing, you who dwell in dust;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are shaken?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cosas temblarán?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qu’est-ce qui est ébranlé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וַֽיִּרְעֲשׁ֖וּ מ֥וֹסְדֵי אָֽרֶץ׃</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fondements de la terre sont ébranlés.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temblarán los cimientos de la tierra.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foundations of the earth are shaken.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24:8,  what statement about noise is similar to saying that the mirth of the tambourine ceases?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24:8, ¿qué afirmación acerca del estruendo es similar a decir que cesó el regocijo de los panderos?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24:8, quelle affirmation concernant le bruit est similaire à celle selon laquelle la joie du tambourin cesse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חָדַ֖ל שְׁא֣וֹן עַלִּיזִ֑ים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gaîté bruyante a pris fin,</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acabó el estruendo de los que se alegran,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noise of the jubilant ends,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three ways is the future of the fortified city is described?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¿de tres maneras se describe el futuro de la ciudad fortificada?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de quelles trois manières l’avenir de la ville fortifiée est-il décrit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בָּדָ֔ד נָוֶ֕ה מְשֻׁלָּ֥ח וְנֶעֱזָ֖ב כַּמִּדְבָּ֑ר</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solitaire, C'est une demeure délaissée et abandonnée comme le désert;</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desolada, la ciudad habitada será abandonada y dejada como un desierto;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desolate, The habitation forsaken and left like a wilderness;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in what way have we waited for the Most Upright?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¿en qué camino hemos esperado al que es recto?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de quelle manière avons-nous attendu le Très-Juste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 אֹ֧רַח מִשְׁפָּטֶ֛יךָ יְהוָ֖ה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Éternel! sur la voie de tes jugements;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También en el camino de tus juicios, Jehová,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in the way of Your judgments, O Lord,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the earth shall reel to and fro like what?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la tierra temblará, ¿de qué manera?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la terre chancellera comme quoi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a question is asked about who would do something specific against the Lord in battle?  What is this specific thing?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se plantea la pregunta sobre quién haría algo específico contra el Señor en la batalla. ¿Qué es ese algo específico?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contre quoi le Seigneur pourrait-il lutter en les traversant et en les consumant tous ensemble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מִֽי־יִתְּנֵ֜נִי שָׁמִ֥יר שַׁ֙יִת֙</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ronces et des épines,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espinos y cardos?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would set briers and thorns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24:4, who languishes?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24:4, ¿quiénes enfermaron?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24:4, qui sont sans force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אֻמְלָ֖לוּ מְר֥וֹם עַם־הָאָֽרֶץ׃</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chefs du peuple sont sans force.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enfermaron los altos pueblos de la tierra.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haughty people of the earth languish.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when does a woman with child cry out in her pangs?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¿cuándo da gritos en sus dolores la mujer encinta?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quand une femme enceinte crie-t-elle dans ses douleurs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תַּקְרִ֣יב לָלֶ֔דֶת</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 point d'accoucher,</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acerca el alumbramiento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she draws near the time of her delivery,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 what should be done so that the righteous nation may enter?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 ¿qué se debe hacer para que entre la gente justa?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 que faut-il faire pour que la nation juste puisse entrer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פִּתְח֖וּ שְׁעָרִ֑ים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Ouvrez les portes,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Abrid las puertas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Open the gates,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in addition to blossoming and budding, what will Israel do when the Lord shall cause those who come to take root in Jacob?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además de florecer y echar renuevos, ¿qué hará Israel cuando Jacob eche raíces?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en plus de fleurir et de bourgeonner, que fera Israël lorsque le Seigneur fera en sorte que ceux qui viendront prennent racine en Jacob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וּמָלְא֥וּ פְנֵי־תֵבֵ֖ל תְּנוּבָֽה׃ ס</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remplira le monde de ses fruits.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faz del mundo llenará de fruto.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fill the face of the world with fruit.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כַּשִּׁכּ֔וֹר</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homme ivre,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ebrio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drunkard,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why are the Lord's people told to enter their chambers and shut their doors behind them?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¿por qué se le dice al pueblo de Jehová que entre en sus aposentos y cierre tras de sí sus puertas?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pourquoi est-il dit au peuple du Seigneur d’entrer dans leurs chambres et de fermer leurs portes derrière eux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חֲבִ֥י</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Cache-toi</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escóndete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Hide yourself,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26:21, who comes to punish the inhabitants of the earth for their iniquity?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26:21, ¿quién viene a castigar al morador de la tierra por su maldad contra él?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26:21, qui vient punir les habitants de la terre pour leur iniquité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יֹצֵ֣א מִמְּקוֹמ֔וֹ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voici, l'Éternel sort de sa demeure,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he aquí que Jehová sale de su lugar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behold, the Lord comes out of His place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someone might set briers and thorns against the Lord in what?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¿por qué alguien podría poner espinos y cardos contra Jehová?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que pourrait faire le Seigneur avec des ronces et des épines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בַּמִּלְחָמָ֔ה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si je trouve à combattre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mí en batalla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Me in battle?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28:19, what two statements explain that the disasters will take the corrupt leaders on nearly a daily basis?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28:19, ¿cuáles son las dos afirmaciones que explican que los desastres afectarán a los líderes corruptos casi a diario?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28:19, quelles sont les deux déclarations qui expliquent que les désastres frapperont les dirigeants corrompus presque quotidiennement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כִּֽי־בַבֹּ֧קֶר בַּבֹּ֛קֶר יַעֲבֹ֖ר בַּיּ֣וֹם וּבַלָּ֑יְלָה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passera tous les matins, le jour et la nuit,</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mañana en mañana pasará, de día y de noche;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morning by morning it will pass over, And by day and by night;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the Lord will punish Leviathan by doing what?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¿con qué castigará Jehová a Leviatán?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le Seigneur punira Léviathan en faisant quoi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2025-10-28T23:41:33Z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