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what happens when a thirsty man dreams?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¿qué sucede cuando un hombre sediento sueña?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que se passe-t-il lorsqu’un homme assoiffé rêve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 אִם־נוֹתַרְתֶּ֗ם כַּתֹּ֙רֶן֙ עַל־רֹ֣אשׁ הָהָ֔ר</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vous restiez Comme un signal au sommet de la montagne,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quedéis como un mástil en la cumbre de un monte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you are left as a pole on top of a mountain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who made Jacob's children?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¿quién hizo los hijos de Jacob?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que verront les enfants de Jacob parmi eux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milieu d'eux l'oeuvre de mes mains,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al considerar la obra de mis manos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My hands,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30:18, why will the Lord be exalted?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30:18, además de ser exaltado Jehová, ¿qué más hace?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30:18, pourquoi le Seigneur se lèvera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וְלָכֵ֥ן יָר֖וּם לְרַֽחֶמְכֶ֑ם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 lèvera pour vous faire miséricorde;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pesar de todo, será exaltado y tendrá de vosotros misericordia,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therefore He will be exalted, that He may have mercy on you.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are the two ways of saying nearly the same thing that will happen in a year and some days that will cause the complacent women to be troubled?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¿cuáles son las dos expresiones que indican que, de aquí a algo más de un año causará que las mujeres confiadas tengan espanto?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quelles sont les deux manières de dire à peu près la même chose qui se produira dans un an et quelques jours et qui troublera les femmes complaisantes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בָצִ֔יר אֹ֖סֶף בְּלִ֥י יָבֽוֹא׃</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c'en est fait de la vendange, La récolte n'arrivera pas.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vendimia faltará y no llegará la cosecha.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vintage will fail, The gathering will not come.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pour out to affect the alertness of the prophets?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derramó Jehová para afectar la vigilancia de los profetas?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répandu le Seigneur pour affecter la vigilance des prophètes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תַּרְדֵּמָ֔ה</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esprit d'assoupissement;</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espíritu de sopor,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deep sleep,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29:16, who might incorrectly say "He did not make me"?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29:16, ¿quién podría decir incorrectamente: “No me hizo”?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29:16, qui pourrait dire à tort « Il ne m’a pas créé »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עָיֵ֔ף וְנַפְשׁ֖וֹ שׁוֹקֵקָ֑ה כֵּ֣ן יִֽהְיֶ֗ה הֲמוֹן֙</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boit, Puis s'éveille, épuisé et languissant;</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 parece que bebe, pero cuando despierta se halla cansado y sediento.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look—he drinks; But he awakes, and indeed he is faint, And his soul still craves: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כִּֽי־יֹאמַ֨ר מַעֲשֶׂ֤ה לְעֹשֵׂ֙הוּ֙ לֹ֣א עָשָׂ֔נִי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que l'ouvrage dise de l'ouvrier: Il ne m'a point fait?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¿Acaso la obra dirá de su hacedor: «No me hizo»?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shall the thing made say of him who made it, "He did not make me"?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who said that Assyria shall cross over to his stronghold for fear?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¿quién dijo que de miedo huirá su fortaleza?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qui a dit que l’Assyrie traverserait vers sa forteresse par peur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like a devouring fire?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 como fuego que consume?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semblable à un feu dévorant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וּלְשׁוֹנ֖וֹ כְּאֵ֥שׁ אֹכָֽלֶת׃</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langue est comme un feu dévorant;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lengua como fuego que consume.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tongue like a devouring fire.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what will they do since they said they would flee on horses?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¿Qué harán ya que dijeron que huirían a caballo?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que feront-ils puisqu’ils ont dit qu’ils fuiraient à cheval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תְּנוּס֑וּן</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vous fuirez à la course.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vosotros huiréis.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shall flee!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by what type of weapon will Assyria fall after the Lord's people return to Him and throw away their idols?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¿con qué tipo de arma caerá Asiria después de que el pueblo de Jehová vuelva a Él y arroje sus ídolos?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par quel type d’arme l’Assyrie tombera-t-elle après que le peuple du Seigneur sera revenu à Lui et aura rejeté ses idoles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לֹא־אִ֔ישׁ</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un glaive qui n'est pas celui d'un homme,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espada no de varón;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a sword not of man,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when the earth morns and languishes, something is said about the fruits of two places. What are these places and what is said about their fruits?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cuando "se enlutó, enfermó la tierra", se mencionan dos lugares fueron sacudidos. ¿Cuáles son estos lugares?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33:9, lorsque la terre s'endort et dépérit, on parle des fruits de deux lieux. Quels sont ces lieux et que dit-on de leurs fruits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32:3, what will not be dim?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32:3 ¿Qué cosas no se ofuscarán?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32:3, qu’est-ce qui ne sera pas sombre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וְנֹעֵ֥ר בָּשָׁ֖ן וְכַרְמֶֽל׃</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Basan et le Carmel secouent leur feuillage.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Basán y el Carmelo fueron sacudidos.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Bashan and Carmel shake off their fruits.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what is said to those who seek to hid their counsel far from the Lord?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¿qué se dice a los que se esconden de Jehová encubriendo sus planes?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que dit-on à ceux qui cherchent à cacher leurs desseins loin du Seigneur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"a king will reign in righteousness"?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“He aquí que para justicia reinará un rey”?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un roi régnera dans la justice »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וּלְשָׂרִ֖ים לְמִשְׁפָּ֥ט יָשֹֽׂרוּ׃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princes gouverneront avec droiture.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príncipes presidirán en juicio.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princes will rule with justice.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whose eyes did the Lord close?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¿de quiénes cerró Jehová los ojos?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à qui le Seigneur a-t-il fermé les yeux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אֶת־הַנְּבִיאִ֛ים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prophètes),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profetas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namely, the prophets;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30:10, what do the rebellious people say to the seers?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30:10, ¿qué dice el pueblo rebelde a los videntes?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30:10, que disent les rebelles aux voyants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אָמְר֤וּ לָֽרֹאִים֙ לֹ֣א תִרְא֔וּ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aux voyants: Ne voyez pas!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a los videntes: «No tengáis visiones»,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to the seers, "Do not see,"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who did what to cause a spirit of deep sleep on the prophets?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¿quién hizo qué para causar un espíritu de sopor sobre vosotros?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qui a fait quoi pour provoquer un esprit de profond sommeil sur les prophètes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תִשְׁעֶ֖ינָה עֵינֵ֣י רֹאִ֑ים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 ceux qui voient ne seront plus bouchés,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ofuscarán entonces los ojos de los que ven,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eyes of those who see will not be dim,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כִּֽי־נָסַ֨ךְ עֲלֵיכֶ֤ם יְהוָה֙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a répandu sur vous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derramó sobre vosotros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has poured out on you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both he who helps and he who is helped will fall down. When will this happen?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caerá el ayudador y caerá el ayudado. ¿Qué parte del versículo explica por qué sucede esto?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celui qui aide et celui qui est aidé tomberont. Quand cela arrivera-t-il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וַֽיהוָ֞ה יַטֶּ֣ה יָד֗וֹ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l'Éternel étendra sa main,</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manera que al extender Jehová su mano,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Lord stretches out His hand,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what will you hear being said behind you whenever you turn to the right hand Or whenever you turn to the left?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que echéis a la mano derecha, ni tampoco os desviéis a la mano izquierda?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30:21, qu'entendrez-vous dire derrière vous chaque fois que vous vous tournerez à droite ou chaque fois que vous vous tournerez à gauche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הַדֶּ֙רֶךְ֙ לְכ֣וּ ב֔וֹ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chemin, marchez-y!</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camino, andad por él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way, walk in it,"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the multitude of Ariel's foes be like?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¿cómo será la muchedumbre de enemigos de Ariel?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à quoi ressemblera la multitude des ennemis d’Ariel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כְּאָבָ֥ק דַּ֖ק</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une fine poussière,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polvo menudo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like fine dust,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29:11, to the seers and prophets, what has become like a sealed book?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29:11, para los videntes y profetas, ¿qué ha llegado a ser como un libro sellado?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29:11, pour les voyants et les prophètes, qu’est-ce qui est devenu comme un livre scellé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לָכֶ֜ם חָז֣וּת הַכֹּ֗ל</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révélation est pour vous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será toda visión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vision has become to you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30:12, iniquity shall be upon the rebellious people because of what 3 reasons?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30:12, ¿la iniquidad caerá sobre el pueblo rebelde por cuáles tres razones?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30:12, l’iniquité sera sur le peuple rebelle pour quelles 3 raisons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What do they do but not of His Spirit that they may add sin to sin?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¿Qué hacen los hijos, pero no de Su espíritu?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 Malheur aux enfants rebelles », dit le Seigneur. Que font-ils, sinon par son Esprit, pour ajouter péché sur péché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מָֽאָסְכֶ֖ם בַּדָּבָ֣ר הַזֶּ֑ה וַֽתִּבְטְחוּ֙ בְּעֹ֣שֶׁק וְנָל֔וֹז וַתִּֽשָּׁעֲנ֖וּ עָלָֽיו׃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Puisque vous rejetez cette parole, Que vous vous confiez dans la violence et dans les détours Et que vous les prenez pour appuis,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desechasteis esta palabra y confiasteis en la violencia y en la iniquidad, y en ellas os habéis apoyado,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despise this word, And trust in oppression and perversity, And rely on them,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33:21, who will be in Jerusalem majestically?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33:21, ¿quién estará en Jerusalén majestuosamente?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33:21, qui sera majestueusement à Jérusalem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אִם־שָׁ֞ם אַדִּ֤יר יְהוָה֙ לָ֔נוּ</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là vraiment que l'Éternel est magnifique pour nous: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ciertamente allí será Jehová poderoso para con nosotros.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there the majestic Lord will be for us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He will show the flame of a devouring fire with what three things?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tres cosas hará ver su llama de fuego consumidor?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il montrera la flamme d’un feu dévorant avec quelles trois choses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נֶ֥פֶץ וָזֶ֖רֶם וְאֶ֥בֶן בָּרָֽד׃</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l'inondation, de la tempête et des pierres de grêle.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torbellino, tempestad y piedras de granizo.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scattering, tempest, and hailstones.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how does a lion feel when a multitude of shepherds is summoned against him?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no hará un león aun cuando una multitud de pastores reúnanse contra él?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ressent un lion lorsqu’une multitude de bergers est appelée contre lui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יֵחָ֔ת וּמֵֽהֲמוֹנָ֖ם לֹ֣א יַֽעֲנֶ֑ה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 laisse ni effrayer par leur voix, Ni intimider par leur nombre;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acobarda por el tropel de ellos,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be afraid of their voice Nor be disturbed by their noise),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secure dwellings?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¿cómo se describe la morada de paz del pueblo de Jehová, además de ser lugares de reposo?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l’habitation paisible du peuple de Dieu en plus d’être des habitations sûres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וּבִמְנוּחֹ֖ת שַׁאֲנַנּֽוֹת׃</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asiles tranquilles.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lugares de reposo.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quiet resting places,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pass away like chaff?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como el tamo?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qu’est-ce qui passera comme la paille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וְלִנְסֹ֥ךְ מַסֵּכָ֖ה וְלֹ֣א רוּחִ֑י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font des alliances sans ma volonté,</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cobijarse con cubierta, y no de mi espíritu,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who devise plans, but not of My Spirit,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עָֽרִיצִ֔ים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Cette multitude de guerriers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de los fuertes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multitude of the terrible ones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he has despised the cities.  What is said about man?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"aborreció las ciudades".  ¿Qué dice del hombre?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il méprise les villes. Que dit-on de l'homme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חָשַׁ֖ב אֱנֽוֹשׁ׃</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n'a de respect pour personne.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tuvo en nada a los hombres.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regards no man.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affect the ability of the prophets to see?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para afectar la capacidad de los profetas de ver?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pour affecter la capacité des prophètes à voir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וַיְעַצֵּ֖ם אֶת־עֵֽינֵיכֶ֑ם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fermé vos yeux</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cerró los ojos de vuestros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has closed your eyes,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not happen any more?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no sucederá más?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n’arrivera plus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וְלֹֽא־יִכָּנֵ֥ף עוֹד֙ מוֹרֶ֔יךָ</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t'instruisent ne se cacheront plus,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tus maestros nunca más te serán quitados,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your teachers will not be moved into a corner anymore,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29:23, when will Jacob's children hallow the Lord's name?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29:23, ¿cuándo santificarán los hijos de Jacob el nombre del Jehová?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29:23, quand les enfants de Jacob sanctifieront-ils le nom du Seigneur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בִ֠רְאֹתוֹ יְלָדָ֞יו</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lorsque ses enfants verront au milieu d'eux l'oeuvre de mes mains,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verá a sus hijos,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when he sees his children,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will there be a shard to take fire from the hearth or to take water from the cistern?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¿habrá un trozo para tomar el fuego del hogar o para tomar el agua de la cisterna?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y aura-t-il un tesson pour prendre le feu du foyer ou pour prendre l’eau de la citerne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29:22, what did the Lord do for Abraham?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29:22, ¿qué hizo Jehová por Abraham?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29:22, qu’a fait le Seigneur pour Abraham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וְלֹֽא־יִמָּצֵ֤א בִמְכִתָּתוֹ֙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les débris ne laissent pas un morceau</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tanto, que entre los pedazos no se halla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there shall not be found among its fragments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29:17, what words describe the amount of time that will pass till Lebanon shall be turned into a fruitful field?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29:17, ¿qué palabras describen el tiempo que pasará hasta que el Líbano se convierta en un campo fértil?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29:17, quels mots décrivent le temps qui s’écoulera avant que le Liban ne soit transformé en un champ fertile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הֲלוֹא־עוֹד֙</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peu de temps,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convertirá, de aquí a muy poco tiempo,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it not yet a very little while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generous?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generoso?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qualifié de noble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לֹֽא־יִקָּרֵ֥א ע֛וֹד לְנָבָ֖ל נָדִ֑יב</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donnera plus à l'insensé le nom de noble,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ruin nunca más será llamado generoso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foolish person will no longer be called generous,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32:7, what are evil?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32:7, ¿qué son malas?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32:7, que sont pernicieuses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וְכֵלַ֖י כֵּלָ֣יו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armes du fourbe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armas del tramposo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schemes of the schemer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since wickedness will come upon the wicked, what do we ask from the Lord for us?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puesto que la maldad vendrá sobre los malvados, ¿qué le pedimos a Jehová por nosotros?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puisque la méchanceté viendra sur les méchants, que demandons-nous au Seigneur pour nous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חָנֵּ֖נוּ לְךָ֣</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aie pitié de nous!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 misericordia de nosotros,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gracious to us;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what words describe how you will feel that will be like when plays a flute?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¿cómo os sentiréis como al tocar una flauta, cuando el aliento de Jehová sea cual torrente que inunda para zarandear a las naciones?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quels mots décrivent ce que vous ressentirez lorsque vous jouerez de la flûte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פָּדָ֖ה אֶת־אַבְרָהָ֑ם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qui a racheté Abraham:</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que redimió a Abraham,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who redeemed Abraham,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וְשִׂמְחַ֣ת לֵבָ֗ב</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aurez le coeur joyeux</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tendréis alegría de corazón,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gladness of heart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women who are at ease told to do in this verse?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indolentes que hagan en este versículo?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femmes qui sont à l’aise sont invitées à faire dans ce verset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חִרְדוּ֙ שַֽׁאֲנַנּ֔וֹת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dans l'effroi, insouciantes!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¡Temblad, indolentes;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Tremble, you women who are at ease;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shall the bridle in the jaws of the people cause?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causará el freno en las quijadas de los pueblos?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30:28, que causera le frein dans les mâchoires du peuple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trompeur Entre les mâchoires des peuples.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haciéndolos errar.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Causing them to err.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be with the places where the staff of punishment passes?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pasará con cada golpe de la vara justiciera que descargue Jehová sobre él?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30:32, qu’adviendra-t-il des lieux où passe le bâton de punition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בְּתֻפִּ֖ים וּבְכִנֹּר֑וֹת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entendra les tambourins et les harpes;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con panderos y con arpas;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be with tambourines and harps;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we are told to look to the city of our appointed feasts. Upon what location should we look?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se nos dice que miremos hacia la ciudad de nuestras fiestas solemnes. ¿A qué lugar debemos dirigir nuestra mirada?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il nous est demandé de regarder vers la ville de nos fêtes. Vers quel endroit devrions-nous porter notre regard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חֲזֵ֣ה צִיּ֔וֹן</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Regarde Sion,</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a Sión,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Look upon Zion,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while being like birds flying about, what 4 things will the Lord of hosts do for Jerusalem?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como las aves que vuelan, ¿qué 4 cosas hará Jehová de los ejércitos a Jerusalén?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tout en étant comme des oiseaux volant, quelles sont les 4 choses que le Seigneur des armées fera pour Jérusalem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32:2,a man will be as what in a dry place?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¿cómo qué será el varón en tierra de sequedad?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dans un endroit sec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גָּנ֥וֹן וְהִצִּ֖יל פָּסֹ֥חַ וְהִמְלִֽיט׃</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protégera et délivrera, Il épargnera et sauvera.</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amparando, librando, preservando y salvando.»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Defending, He will also deliver it; Passing over, He will preserve it."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He do at the sound of your cry; when He hears it?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hará Dios al oír tu clamor?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fera-t-il au son de votre cri, quand il l’entendra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עָנָֽךְ׃</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t'exaucera.</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 responderá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answer you.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when Assyria shall cross over to his stronghold for fear, what will his princes do?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cuando Asiria de miedo huire su fortaleza, ¿qué hacen sus príncipes?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lorsque l’Assyrie traversera sa forteresse par peur, que feront ses princes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וְחַתּ֥וּ מִנֵּ֖ס שָׂרָ֑יו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chefs trembleront devant la bannière,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príncipes, con pavor, dejarán sus banderas,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princes shall be afraid of the banner,"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כְּפַלְגֵי־מַ֣יִם בְּצָי֔וֹן</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des courants d'eau dans un lieu desséché,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arroyos de aguas en tierra de sequedad,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rivers of water in a dry place,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30:21, in what situations will you hear "This is the way, walk in it"?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30:21, ¿qué oirás que se dice detrás de ti, además de «Éste es el camino, andad por él»?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30:21, dans quelles situations entendrez-vous « Voici le chemin, marchez-y »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תַאֲמִ֖ינוּ וְכִ֥י תַשְׂמְאִֽילוּ׃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vous iriez à droite, ou vous iriez à gauche.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echéis a la mano derecha, ni tampoco os desviéis a la mano izquierda.»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Whenever you turn to the right hand Or whenever you turn to the left.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where without asking God's advice?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¿A dónde caminan los hijos apartados sin pedir consejo a Dios?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où vont les gens rebelles sans demander conseil à Dieu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הַהֹלְכִים֙ לָרֶ֣דֶת מִצְרַ֔יִם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descendent en Égypte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apartan para descender a Egipto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walk to go down to Egypt,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after being told the the Lord of hosts will deliver and preserve Jerusalem, what are God's people told to do?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después de que se le dijo que Jehová de los ejércitos liberaría y preservaría a Jerusalén, ¿qué se le dice al pueblo de Dios que haga?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après avoir appris que le Seigneur des armées délivrerait et préserverait Jérusalem, que doit faire le peuple de Dieu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שׁ֗וּבוּ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Revenez à celui</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aquel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to Him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30:32, what will the Lord do in battles of brandishing?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30:32, ¿qué hará Jehová en batalla tumultuosa?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30:32, quand il y aura des tambourins et des harpes, comment le Seigneur combattra-t-il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׳נִלְחַם־בָּהּ׳ ״נִלְחַם־בָּֽם׃״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lui à main levée.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peleará contra ellos.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fight with it.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food when who dreams?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comida cuando ¿quién sueña?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de la nourriture quand qui rêve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כַּאֲשֶׁר֩ יַחֲלֹ֨ם הָרָעֵ֜ב</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celui qui a faim rêve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Les sucederá como al que tiene hambre y sueña: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even be as when a hungry man dreams,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how many enemy people will it take for you to flee?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¿cuántos enemigos se necesitan para que huyáis vosotros todos?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30:17, combien d’ennemis faudra-t-il pour que vous puissiez fuir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גַּעֲרַ֥ת חֲמִשָּׁ֖ה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à la menace de cinq,</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amenaza de cinco,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threat of five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full of indignation?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está lleno de ira?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plein d’indignation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שְׂפָתָיו֙ מָ֣לְאוּ זַ֔עַם</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lèvres sont pleines de fureur,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labios, llenos de ira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lips are full of indignation,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did He say in addition to, "Now I will rise"? (2 points)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dijo además de «Ahora me levantaré»? (2 puntos)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concernant ce qu'il fera désormais. Qu'a-t-il dit en plus de « Maintenant je me lèverai » ? (2 points)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אֵֽרוֹמָ֔ם עַתָּ֖ה אֶנָּשֵֽׂא׃</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serai exalté, Maintenant je serai élevé.</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seré exaltado, ahora seré engrandecido.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be exalted, Now I will lift Myself up.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32:16, after the Spirit is poured upon us from on high, what will dwell in the wilderness?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32:16, ¿qué habitará en el desiero después de que sobre nosotros sea derramado el espíritu de lo alto?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32:16, après que l’Esprit sera répandu sur nous d’en haut, qu’est-ce qui habitera dans le désert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וְשָׁכַ֥ן בַּמִּדְבָּ֖ר מִשְׁפָּ֑ט</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la droiture habitera dans le désert,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Habitará el juicio en el desierto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justice will dwell in the wilderness,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quiet resting places?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¿qué descripción se da de la morada de paz del pueblo de Jehová, además de ser lugares de reposo?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la demeure paisible du peuple de Dieu en plus d’être des lieux de repos tranquilles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וּֽבְמִשְׁכְּנוֹת֙ מִבְטַחִ֔ים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habitations sûres,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habitaciones seguras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secure dwellings,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33:3, when the Lord lifts Himself up, what will cause the people to flee?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33:3, cuando Jehová se levante, ¿qué hará que el pueblo huya?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33:3, lorsque le Seigneur s’élèvera, qu’est-ce qui fera fuir le peuple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what introductory statement does the Lord make about those who take counsel of others so that they may add sin to sin?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¿qué declaración introductoria hace Jehová acerca de aquellos que toman consejo de otros, añadiendo pecado a pecado?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 quelle déclaration introductive le Seigneur fait-il à propos de ceux qui prennent conseil auprès des autres afin d’ajouter péché sur péché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בָּנִ֤ים סֽוֹרְרִים֙ נְאֻם־יְהוָ֔ה</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dit l'Éternel, aux enfants rebelles,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hijos que se apartan, dice Jehová,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rebellious children," says the Lord,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29:18, one day, who shall see?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29:18, un día, ¿quién lo verá?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29:18, un jour, qui verra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 עִוְרִ֖ים תִּרְאֶֽינָה׃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yeux des aveugles verront.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ojos de los ciegos verán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eyes of the blind shall see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what command does God give to impede the sight of those who fight against His faithful people?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¿qué mandato da Dios para impedir la vista de quienes pelean contra su pueblo fiel?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quel commandement Dieu donne-t-il pour empêcher la vue de ceux qui combattent son peuple fidèle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הִשְׁתַּֽעַשְׁע֖וּ וָשֹׁ֑עוּ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Fermez les yeux et devenez aveugles!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ofuscaos y cegaos!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Blind yourselves and be blind!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33:10, when the earth mourns and languishes, the Lord makes three statements about what he will now do. What will he do in addition to being exalted and lifting Himself up?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33:10, cuando "se enlutó, enfermó la tierra", Jehová hace tres declaraciones sobre lo que hará ahora. ¿Qué hará además de ser exaltado y engrandecido?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33:10, alors que la terre est en deuil et languissante, le Seigneur fait trois déclarations sur ce qu'il fera désormais. Que fera-t-il en plus d'être exalté et élevé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עַתָּ֥ה אָק֖וּם יֹאמַ֣ר יְהוָ֑ה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Maintenant je me lèverai, Dit l'Éternel,</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Ahora me levantaré, dice Jehová;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 will rise," says the Lord;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what two clauses indicate the passage of many years?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¿cuáles dos cláusulas indican el paso de muchos años?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quelles sont les deux clauses qui indiquent le passage de nombreuses années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סְפ֥וּ שָׁנָ֛ה עַל־שָׁנָ֖ה חַגִּ֥ים יִנְקֹֽפוּ׃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Ajoutez année à année, Laissez les fêtes accomplir leur cycle.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Añadid un año a otro, y que las fiestas sigan su curso.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Add year to year; Let feasts come around.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מִקּ֣וֹל הָמ֔וֹן נָדְד֖וּ עַמִּ֑ים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ta voix retentit, Les peuples fuient;</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huyeron a la voz del estruendo;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noise of the tumult the people shall flee;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a man will be a cover from what?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¿contra qué será refugio el varón?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un homme sera une couverture contre quoi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וְסֵ֣תֶר זָ֑רֶם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refuge contre la tempête,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refugio contra la tormenta;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cover from the tempest,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who will no longer be called bountiful?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¿quién ya no será llamado respetable?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qui ne sera plus appelé magnanime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וּלְכִילַ֕י לֹ֥א יֵֽאָמֵ֖ר שֽׁוֹעַ׃</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au fourbe celui de magnanime.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el tramposo será llamado respetable.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miser said to be bountiful;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words mean nearly the same as "they will carry ... their treasures on the humps of camels"?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palabras significan casi lo mismo que “llevarán… sus tesoros sobre jorobas de camellos”?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quels mots ont presque la même signification que « ils porteront... sur la bosse des chameaux leurs trésors »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יִשְׂאוּ֩ עַל־כֶּ֨תֶף עֲיָרִ֜ים חֵֽילֵהֶ֗ם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portent à dos d'ânes leurs richesses,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llevan sobre lomos de asnos sus riquezas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carry their riches on the backs of young donkeys,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what should each one do with his idols of silver and his idols of gold?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el pueblo vuelve a Jehová, ¿qué deberá hacer cada uno con sus ídolos de plata y con sus ídolos de oro?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reviendront au Seigneur, que devrait faire chacun de ses idoles d’argent et de ses idoles d’or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יִמְאָס֗וּן אִ֚ישׁ</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rejettera</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throw away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how much time may pass between the moment when the Lord's people return to Him and when they throw away their idols?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¿cuánto tiempo puede pasar entre el momento en que el pueblo de Jehová vuelve a Él y cuando abandone sus ídolos?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combien de temps peut-il s’écouler entre le moment où le peuple du Seigneur revient à Lui et celui où il jette ses idoles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בַּיּ֣וֹם הַה֔וּא</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aquel día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that day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you will defile what two things?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¿tendrás por impura qué dos cosas?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quelles sont les deux choses que vous souillerez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Egyptians are described as being one thing and not being another thing. How are the Egyptians described?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se describe a los egipcios como una cosa y no como otra. ¿Cómo se describe a los egipcios?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אָדָם֙ וְֽלֹא־אֵ֔ל</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L'Égyptien est homme et non dieu;</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son hombres y no Dios;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the Egyptians are men, and not God;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will Assyria do for fear when his princes shall be afraid of the banner?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hará Asiria de miedo cuando sus príncipes, con pavor, dejen sus banderas?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 fera l’Assyrie par peur lorsque ses princes auront peur de la bannière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וְסַלְעוֹ֙ מִמָּג֣וֹר יַֽעֲב֔וֹר</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rocher s'enfuira d'épouvante,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miedo huirá su fortaleza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cross over to his stronghold for fear,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stability fo your times, what will wisdom and knowledge be?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¿qué dos cosas se dice que son sus riquezas salvadoras?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33:6, en plus d’être la stabilité de votre temps, que seront la sagesse et la connaissance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חֹ֥סֶן יְשׁוּעֹ֖ת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une source de salut;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sus riquezas salvadoras,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strength of salvation;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30:22, what will you do with the covering of your images of silver, And the ornament of your molded images of gold?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30:22, ¿Cómo consideras la plata que recubre tus esculturas, y el oro que reviste tus imágenes fundidas?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30:22, Que considérerez-vous comme l’argent qui recouvre vos idoles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וְטִמֵּאתֶ֗ם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Tendrás por impura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also defile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what does a lion do over his prey even when a multitude of shepherds make a lot of noise?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hace un león sobre su presa incluso cuando una cuadrilla de pastores se reúne contra él?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fait un lion sur sa proie même lorsqu’une multitude de bergers font beaucoup de bruit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יֶהְגֶּה֩ הָאַרְיֵ֨ה וְהַכְּפִ֜יר עַל־טַרְפּ֗וֹ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le lion, comme le lionceau rugit sur sa proie,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al león o al cachorro de león que ruge sobre la presa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lion roars, And a young lion over his prey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אֶת־צִפּוּי֙ פְּסִילֵ֣י כַסְפֶּ֔ךָ וְאֶת־אֲפֻדַּ֖ת מַסֵּכַ֣ת זְהָבֶ֑ךָ</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tiendrez pour souillés l'argent qui recouvre vos idoles, Et l'or dont elles sont revêtues;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plata que recubre tus esculturas, y el oro que reviste tus imágenes fundidas.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covering of your images of silver, And the ornament of your molded images of gold.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comes from afar?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viene de lejos?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vient de loin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שֵׁם־יְהוָה֙ בָּ֣א מִמֶּרְחָ֔ק</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nom de l'Éternel vient de loin;</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el nombre de Jehová viene de lejos!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name of the Lord comes from afar,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four groups of words separated by commas describe the trouble that the Lord will bring on the evil doers and workers of iniquity?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¿cuáles son los cuatro grupos de palabras separadas por comas que describen el problema que Jehová traerá sobre los malignos y los que hacen iniquidad?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quels sont les quatre groupes de mots séparés par des virgules qui décrivent le malheur que le Seigneur fera venir sur les méchants et les ouvriers d’iniquité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 רָ֔ע וְאֶת־דְּבָרָ֖יו לֹ֣א הֵסִ֑יר וְקָם֙ עַל־בֵּ֣ית מְרֵעִ֔ים וְעַל־עֶזְרַ֖ת פֹּ֥עֲלֵי אָֽוֶן׃</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il fait venir le malheur, Et ne retire point ses paroles; Il s'élève contre la maison des méchants, Et contre le secours de ceux qui commettent l'iniquité.</a:t>
            </a:r>
            <a:endParaRPr b="0" lang="en-US" sz="30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traerá el mal y no retirará sus palabras. Se levantará, pues, contra la casa de los malignos y contra el auxilio de los que hacen iniquidad.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and will bring disaster, And will not call back His words, But will arise against the house of evildoers, And against the help of those who work iniquity.  </a:t>
            </a:r>
            <a:endParaRPr b="0" lang="en-US" sz="28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two instruments will be used on to prepare the cured fodder?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¿Cuáles dos instrumentos se utilizarán para limpiar el grano?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quels sont les deux instruments qui seront utilisés pour préparer le fourrage séché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אֲשֶׁר־זֹרֶ֥ה בָרַ֖חַת וּבַמִּזְרֶֽה׃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aura vanné avec la pelle et le van.</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aventado con pala y criba.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has been winnowed with the shovel and fan.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character trait of the Lord is mentioned when describing that He will bring disaster against the house of evildoers?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rasgo de carácter de Jehová se menciona cuando se describe que Él traerá mal contra la casa de los malignos?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quel trait de caractère du Seigneur est mentionné lorsqu’il décrit qu’il fera venir le désastre contre la maison des méchants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וְגַם־ה֤וּא חָכָם֙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Lui aussi, cependant, il est sage,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también es sabio,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also is wise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32:19, what calamity may come down on the forest?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32:19, ¿qué calamidad puede caer sobre los montes?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32:19, quelle calamité pourrait s’abattre sur la forêt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וּבָרַ֖ד בְּרֶ֣דֶת הַיָּ֑עַר</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forêt sera précipitée sous la grêle,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caerá granizo en los montes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hail comes down on the forest,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29:20, for what 3 reasons will the humble and poor rejoice?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29:20, ¿por qué 3 razones se alegrarán los humildes y los pobres?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29:20, pour quelles trois raisons les humbles et les pauvres se réjouiront-ils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some of the enemies of the Lord's people do and will not be devoured by the sword?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harán algunos de los enemigos del pueblo de Jehová que no serán consumidos por la espada?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feront certains ennemis du peuple du Seigneur pour ne pas être dévorés par l’épée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לוֹ֙ מִפְּנֵי־חֶ֔רֶב</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s'enfuira devant le glaive,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si escapa de la presencia de la espada,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shall flee from the sword,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30:30, when the Lord will cause His glorious voice to be heard, what will He show with scattering, tempest, and hailstones?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30:30, cuando Jehová haga oír su potente voz, ¿con qué hará ver torbellino, tempestad y piedras de granizo?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30:30, lorsque le Seigneur fera entendre sa voix glorieuse, que montrera-t-il avec la dispersion, la tempête et la grêle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וְלַ֖הַב אֵ֣שׁ אוֹכֵלָ֑ה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de la flamme d'un feu dévorant,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llama de fuego consumidor,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flame of a devouring fire,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33:6, in addition to being the strenght of salvation, what will wisdom and knowledge be?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33:6, ¿de qué es Jehová la seguridad?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33:6, en plus d’être la force du salut, que seront la sagesse et la connaissance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אֱמוּנַ֣ת עִתֶּ֔יךָ</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jours seront en sûreté;</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es la seguridad de sus días.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stability of your times,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who will speak foolishness?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¿Quién habla ruindades?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qui dira des bêtises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נָבָל֙ נְבָלָ֣ה יְדַבֵּ֔ר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l'insensé profère des folies,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ruin habla ruindades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foolish person will speak foolishness,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how far into the future will it be before the complacent women will be troubled?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¿cuánto tiempo pasará en el futuro antes de que las mujeres confiadas tengan espanto?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combien de temps faudra-t-il avant que les femmes complaisantes soient troublées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עַל־שָׁנָ֔ה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 an et quelques jours,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aquí a algo más de un año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 year and some days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כִּֽי־אָפֵ֥ס עָרִ֖יץ וְכָ֣לָה לֵ֑ץ וְנִכְרְת֖וּ כָּל־שֹׁ֥קְדֵי אָֽוֶן׃</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violent ne sera plus, le moqueur aura fini, Et tous ceux qui veillaient pour l'iniquité seront exterminés,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violento se habrá acabado y el escarnecedor será exterminado. Serán destruidos todos los que se desvelan por hacer iniquidad,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terrible one is brought to nothing, The scornful one is consumed, And all who watch for iniquity are cut off—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32:14, what will be forsaken?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32:14, ¿qué será desierto?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32:14, qu’est-ce qui sera abandonné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כִּֽי־אַרְמ֣וֹן נֻטָּ֔שׁ</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palais est abandonné,</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palacios quedarán desiertos,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palaces will be forsaken,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30:13, because they trust in oppression and perversity, what will be to them like a breach ready to fall?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30:13, porque confían en la violencia y en la iniquidad, ¿qué será para ellos como grieta que amenaza ruina?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30:13, parce qu’ils se confient dans l’oppression et la perversité, qu’est-ce qui sera pour eux comme une brèche prête à tomber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יִֽהְיֶ֤ה לָכֶם֙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crime sera pour vous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este pecado os será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this iniquity shall be to you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what will the Lord do to Ariel that will result in heaviness and sorrow?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¿qué le hará el Señor a Ariel que le causará desconsuelo y tristeza?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que fera le Seigneur à Ariel qui lui causera de la tristesse et du chagrin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וַהֲצִיק֖וֹתִי לַֽאֲרִיאֵ֑ל</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j'assiégerai Ariel;</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pondré a Ariel en aprietos,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I will distress Ariel;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33:8, the highways lie waste.  What other statement means nearly the same?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33:8, "las calzadas están deshechas". ¿Qué otra afirmación describe el mismo acontecimiento de forma diferente?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33:8, les routes sont désertes. Quelle autre affirmation signifie presque la même chose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 עֹבֵ֣ר אֹ֑רַח</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passe plus dans les chemins.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cesaron los caminantes;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traveling man ceases.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banner on a hill. What is the other analogy?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como una bandera sobre una colina. ¿Cuál es la otra analogía?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d'une bannière sur une colline. Quelle est l'autre analogie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2025-10-28T23:44:29Z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