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what place has the Lord filled with justice and righteousness?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¿qué lugar ha llenado Jehová de derecho y de justicia?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quelle place le Seigneur a-t-il remplie de droiture et de justice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צִיּ֔וֹן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remplit Sion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llena a Sión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filled Zion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binds up the bruises of His people, what will be like the light of the sun?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del sol?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pansera les plaies de son peuple, qu’est-ce qui sera comme la lumière du soleil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אוֹר־הַלְּבָנָה֙ כְּא֣וֹר הַֽחַמָּ֔ה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de la lune sera comme la lumière du soleil,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luz de la luna será como la luz del sol,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light of the moon will be as the light of the sun,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the bread of the increase of the earth be like?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¿qué será como fruto de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à quoi ressemblera le pain des revenus de la terre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דָשֵׁ֖ן וְשָׁמֵ֑ן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savoureux et nourrissant;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pan abundante y sustancioso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fat and plentiful.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should they throw away certain items. What two specific types of material are mentioned these items might be made of?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las personas regresan a Jehová, deben desechar ciertos objetos. ¿De qué dos tipos específicos de materiales se menciona que podrían estar hechos estos objetos?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reviennent au Seigneur, doivent-ils se débarrasser de certains objets ? De quels matériaux spécifiques ces objets pourraient-ils être faits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אֱלִילֵ֣י כַסְפּ֔וֹ וֶאֱלִילֵ֖י זְהָב֑וֹ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idoles d'argent et ses idoles d'or,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ídolos de plata y sus ídolos de oro,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idols of silver and his idols of gold—sin,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2025-10-28T23:44:51Z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