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how do the hypocrites feel because of the devouring fire?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¿cómo se sienten los hipócritas a causa del fuego consumidor?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 ressentent les hypocrites à cause du feu dévorant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עַ֤ם מְרִי֙ ה֔וּא בָּנִ֖ים כֶּחָשִׁ֑ים בָּנִ֕ים לֹֽא־אָב֥וּ שְׁמ֖וֹעַ תּוֹרַ֥ת יְהוָֽה׃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un peuple rebelle, Ce sont des enfants menteurs, Des enfants qui ne veulent point écouter la loi de l'Éternel,</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este pueblo es rebelde, son hijos mentirosos, hijos que no quisieron oír la ley de Jehová;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this is a rebellious people, Lying children, Children who will not hear the law of the Lord;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what is Zion called?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¿cómo se llama Sión?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comment s’appelle Sion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קִרְיַ֖ת מֽוֹעֲדֵ֑נוּ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cité de nos fêtes!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de nuestras fiestas solemnes.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of our appointed feasts;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29:9, those who fight against God's faithful people are unable to think clearly.  What 4 statement talk about this?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29:9, quienes luchan contra el pueblo fiel de Dios no pueden pensar con claridad. ¿Qué cuatro afirmaciones hablan de esto?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29:9, ceux qui combattent le peuple fidèle de Dieu sont incapables de penser clairement. Quelles sont les quatre affirmations qui en parlent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שָֽׁכְר֣וּ וְלֹא־יַ֔יִן נָע֖וּ וְלֹ֥א שֵׁכָֽר׃</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ivres, mais ce n'est pas de vin; Ils chancellent, mais ce n'est pas l'effet des liqueurs fortes.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¡Embriagaos, pero no de vino; tambaleaos, pero no por sidra!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drunk, but not with wine; They stagger, but not with intoxicating drink.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what has the whole vision become to the seers and prophets?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¿en qué se convirtió toda la visión para los videntes y profetas?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qu’est devenue toute la vision pour les voyants et les prophètes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כְּדִבְרֵי֮ הַסֵּ֣פֶר הֶֽחָתוּם֒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mots d'un livre cacheté</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palabras de un libro sellado,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words of a book that is sealed,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who is a God of justice?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¿Quién es Dios justo?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30:18, qui est un Dieu de justice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כִּֽי־אֱלֹהֵ֤י מִשְׁפָּט֙</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est un Dieu juste: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es Dios justo.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is a God of justice;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we ask the Lord for 3 things.  What do we ask for in addition to being gracious to us and being salvation also in the time of trouble?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le pedimos a Jehová tres cosas. ¿Qué le pedimos además de su misericordia y salvación en el tiempo de la tribulación?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nous demandons trois choses au Seigneur. Que demandons-nous, outre sa grâce et son salut, même au temps de la détresse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אָחֲזָ֥ה רְעָדָ֖ה חֲנֵפִ֑ים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tremblement saisit les impies: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espanto sobrecogió a los hipócritas: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Fearfulness has seized the hypocrites: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זְרֹעָם֙ לַבְּקָרִ֔ים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notre aide chaque matin,</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brazo de ellos en la mañana,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their arm every morning,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29:9, those who fight against Mount Zion are told to pause and do what?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29:9, a quienes luchan contra el Monte Sión se les dice que se detengan y ¿qué hagan?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29:9, il est demandé à ceux qui combattent le mont Sion de faire une pause et de faire quoi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הִתְמַהְמְה֣וּ וּתְמָ֔הוּ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stupéfaits et étonnés!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¡Deteneos y maravillaos;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Pause and wonder!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why will the Lord wait?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¿por qué esperará Jehová?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30:18, que désire l'Éternel pour vous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יְחַכֶּ֤ה יְהוָה֙ לַֽחֲנַנְכֶ֔ם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l'Éternel désire vous faire grâce,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embargo, Jehová esperará para tener piedad de vosotros.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wait, that He may be gracious to you;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According to Isaiah 29:22, the Lord says two things about Jacob. One is that Jacob shall not now be ashamed.  What is the other statement?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Jehová dice dos cosas sobre Jacob. Una es que no será ahora avergonzado Jacob. ¿Cuál es la otra afirmación?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le Seigneur dit deux choses à propos de Jacob. La première est que Jacob ne sera plus confus. Quelle est l'autre déclaration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עַתָּ֖ה פָּנָ֥יו יֶחֱוָֽרוּ׃</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son visage ne pâlira plus.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su rostro palidecerá,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shall his face now grow pale;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among whom will the Lord do a marvelous work?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¿entre quiénes hará el Señor un prodigio grande?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parmi qui le Seigneur accomplira-t-il une œuvre merveilleuse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הִנְנִ֥י יוֹסִ֛ף לְהַפְלִ֥יא אֶת־הָֽעָם־הַזֶּ֖ה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je frapperai encore ce peuple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he aquí que nuevamente excitaré yo la admiración de este pueblo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behold, I will again do a marvelous work Among this people,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30:24, what will the oxen and young donkeys eat?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30:24 ¿Qué comerán los bueyes y los asnos?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30:24, que mangeront les bœufs et les jeunes ânes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what will be hidden?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¿qué se desvanecerá?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qu’est-ce qui sera caché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בְּלִ֥יל חָמִ֖יץ יֹאכֵ֑לוּ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Mangeront un fourrage salé,</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comerán grano limpio,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eat cured fodder,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 what portion of this verse means about the same thing as "princes will rule with justice"?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 ¿qué parte de este versículo significa aproximadamente lo mismo que “príncipes presidirán en juicio”?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 quelle partie de ce verset signifie à peu près la même chose que « les princes gouverneront avec justice »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הֵ֥ן לְצֶ֖דֶק יִמְלָךְ־מֶ֑לֶךְ</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le roi régnera selon la justice,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para justicia reinará un rey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a king will reign in righteousness,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what will the fear of the Lord be?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será el temor de Jehová?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quelle sera la crainte du Seigneur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הִ֥יא אוֹצָרֽוֹ׃ ס</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là le trésor de Sion.</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su tesoro.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His treasure.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the humble shall do what in the Lord.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¿qué harán los humildes en Jehová?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les humbles feront ce qui est dans le Seigneur.</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réjouiront de plus en plus en l'Éternel,</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volverán a alegrarse en Jehová,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shall increase their joy in the Lord,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what will the enemy not be able to do with their sail?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no podrá hacer el enemigo con su vela?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sauvera, que ne pourra-t-il pas faire avec sa voile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בַּל־פָּ֣רְשׂוּ נֵ֔ס</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tendent plus les voiles.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entesaron la vela.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could not spread the sail.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what statement is similar to saying that you have things turned around?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¿qué será vuestra perversidad?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quelle affirmation est similaire au fait de dire que vous avez inversé les choses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וּבִינַ֥ת נְבֹנָ֖יו תִּסְתַּתָּֽר׃ ס</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l'intelligence de ses hommes intelligents disparaîtra.</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desvanecerá la inteligencia de sus entendidos.»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understanding of their prudent men shall be hidden."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אִם־כְּחֹ֥מֶר הַיֹּצֵ֖ר יֵֽחָשֵׁ֑ב</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potier doit-il être considéré comme de l'argile,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será reputada como barro de alfarero.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the potter be esteemed as the clay;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who will take the prey when the Lord saves us?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¿Quién arrebatarán el botín cuando Jehová nos salve?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qui prendra la proie lorsque le Seigneur nous sauvera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פִּסְחִ֖ים בָּ֥זְזוּ בַֽז׃</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boiteux même prennent part au pillage: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los cojos arrebatarán el botín!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lame take the prey.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32:16, after the Spirit is poured upon us from on high, where will righteousness remain?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32:16, ¿dónde morará la justicia después de que sobre nosotros sea derramado el espíritu de lo alto?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32:16, après que l’Esprit sera répandu d’en haut sur nous, où la justice aura-t-elle sa demeure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בַּכַּרְמֶ֥ל תֵּשֵֽׁב׃</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verger.</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el campo fértil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fruitful field.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when will he answer you?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¿cuándo te responderá?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quand vous répondra-t-il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לְק֣וֹל זַעֲקֶ֔ךָ כְּשָׁמְעָת֖וֹ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crieras; Dès qu'il aura entendu,</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oír la voz de tu clamor.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sound of your cry; When He hears it,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29:13, even though some people draw near to the Lord with their mouths, in what way might they be far from Him?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29:13, aunque algunas personas se acercan al Señor con la boca, ¿de qué manera podrían estar lejos de Él?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29:13, même si certaines personnes s’approchent du Seigneur par leur bouche, de quelle manière peuvent-elles s’éloigner de Lui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וְלִבּ֖וֹ רִחַ֣ק מִמֶּ֑נִּי</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son coeur est éloigné de moi,</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 corazón está lejos de mí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have removed their hearts far from Me,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30:5, what 4 statements describe how did the people who trusted in the shadow of Egypt felt about the ability of Egypt to help them after they arrived there?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30:5, ¿cuáles son las cuatro afirmaciones describen cómo se sintieron las personas que confiaron en la sombra de Egipto acerca de la capacidad de Egipto para ayudarlos después de que llegaron allí?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30:5, quelles sont les quatre déclarations qui décrivent ce que les gens qui avaient fait confiance à l’ombre de l’Égypte ressentaient à propos de la capacité de l’Égypte à les aider après leur arrivée là-bas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what will happen like the running to and fro of locusts?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¿qué sucederá como de una a otra parte se lanzan las langostas?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que se passera-t-il comme les criquets qui courent dans tous les sens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׳הִבְאִישׁ׳ ״הֹבִ֔ישׁ״ עַל־עַ֖ם לֹא־יוֹעִ֣ילוּ לָ֑מוֹ לֹ֤א לְעֵ֙זֶר֙ וְלֹ֣א לְהוֹעִ֔יל כִּ֥י לְבֹ֖שֶׁת וְגַם־לְחֶרְפָּֽה׃ ס</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Tous seront confus au sujet d'un peuple qui ne leur sera point utile, Ni pour les secourir, ni pour les aider, Mais qui fera leur honte et leur opprobre.</a:t>
            </a:r>
            <a:endParaRPr b="0" lang="en-US" sz="30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00"/>
                </a:solidFill>
                <a:effectLst/>
                <a:uFillTx/>
                <a:latin typeface="Times New Roman"/>
              </a:rPr>
              <a:t>(es) todos se avergonzarán de un pueblo que no les sirve de nada, ni los socorre ni les trae provecho alguno; antes les será para vergüenza y aun para deshonra. </a:t>
            </a:r>
            <a:endParaRPr b="0" lang="en-US" sz="28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were all ashamed of a people who could not benefit them, Or be help or benefit, But a shame and also a reproach."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the Lord has filled Zion with justice and righteousness. What other reason is given for why the Lord is exalted?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Jehová ha llenado a Sión de derecho y de justicia. ¿Qué otra razón se da para que Jehová sea exaltado?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le Seigneur a rempli Sion de droiture et de justice. Quelle autre raison est donnée pour justifier l'exaltation du Seigneur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שֹׁכֵ֖ן מָר֑וֹם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habite en haut;</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mora en las alturas.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dwells on high;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where will your cattle feed?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en aquel tiempo ¿dónde serán apacentados tus ganados?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où votre bétail paîtra-t-il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 נִרְחָֽב׃</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 vastes pâturages.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extensos pastizales.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large pastures.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32:12, for what two things shall people mourn upon their breasts?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32:12, ¿por cuáles dos cosas se lamentarán golpeándose el pecho?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32:12, pour quelles deux choses les gens se frappent-ils la poitrine en deuil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עַל־שְׂדֵי־חֶ֕מֶד עַל־גֶּ֖פֶן פֹּרִיָּֽה׃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souvenir de la beauté des champs Et de la fécondité des vignes.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los campos deleitosos, por las viñas fértiles.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pleasant fields, for the fruitful vine.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when the Lord breaks the rebellious people, it will be like a potter's vessel broken into such small pieces that two types of shards will not be found. One is to take water from the cistern. What is the other?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cuando el Señor destruya al pueblo rebelde, será como una vasija de alfarero hecha pedazos tan pequeños que no se encontrarán dos tipos de fragmentos. Uno es para sacar agua de la cisterna. ¿Y el otro?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lorsque le Seigneur brisera le peuple rebelle, ce sera comme un vase de potier brisé en si petits morceaux qu'on ne retrouvera pas deux sortes de tessons. L'un servira à puiser l'eau de la citerne. Quel est l'autre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חֶ֔רֶשׂ לַחְתּ֥וֹת אֵשׁ֙ מִיָּק֔וּד</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prendre du feu au foyer,</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cascote que sirva para traer fuego del hogar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shard to take fire from the hearth,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where will the people dwell?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¿dónde morará el pueblo?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où le peuple habitera-t-il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שׁוֹקֵ֥ק בּֽוֹ׃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se précipite dessus,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lanzarán sobre ellos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run upon them.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כִּי־עַ֛ם בְּצִיּ֥וֹן יֵשֵׁ֖ב בִּירֽוּשָׁלִָ֑ם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peuple de Sion, habitant de Jérusalem,</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pueblo de Sión, que moras en Jerusalén,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people shall dwell in Zion at Jerusalem;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we call for help.  What name is used in this verse for the one we call upon?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clamamos por ayuda. ¿Qué nombre se usa en este versículo para quien invocamos?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nous appelons à l'aide. Quel nom est utilisé dans ce verset pour désigner celui que nous invoquons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the children of Jacob will fear whom?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¿a quién temerán los hijos de Jacob?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qui les enfants de Jacob craindront-ils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וְאֶת־אֱלֹהֵ֥י יִשְׂרָאֵ֖ל יַעֲרִֽיצוּ׃</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craindront le Dieu d'Israël;</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temerán al Dios de Israel.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fear the God of Israel.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instead of returning and resting like God said to do, what is did they say they would do in addition to saying that they would flee on horses?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en lugar de convertirse y reposar como Dios dijo que hicieran, ¿qué dijeron que harían además de huir a caballo?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au lieu de revenir et de se reposer comme Dieu l'a dit, qu'ont-ils dit qu'ils feraient en plus de dire qu'ils fuiraient à cheval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וְעַל־קַ֣ל נִרְכָּ֔ב</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monterons des coursiers légers!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corceles veloces cabalgaremos»;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"We will ride on swift horses"—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who will be forgiven their iniquity?  Be specific.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¿a quién se le perdonará la iniquidad? Sea específico.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à qui sera pardonnée son iniquité ? Soyez précis.</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הַיֹּשֵׁ֥ב בָּ֖הּ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de Jérusalem</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que more en ella,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dwell in it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what shall the Lord do to their iniquity of trusting in oppression and perversity?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¿qué hará Jehová por su pecado de confiar en la violencia y en la iniquidad?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que fera l’Éternel à leur iniquité, à leur confiance dans l’oppression et la perversité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blessing is promised to all who do what?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¿se promete bendición a todos los que hacen qué?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30:18, la bénédiction est promise à tous ceux qui font quoi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וּ֠שְׁבָרָהּ כְּשֵׁ֨בֶר נֵ֧בֶל יוֹצְרִ֛ים כָּת֖וּת</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brise comme se brise un vase de terre,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quebrará como se quiebra un vaso de alfarero,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break it like the breaking of the potter’s vessel, Which is broken in pieces;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what will be divided?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será apartidado?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sauvera, qu’est-ce qui sera divisé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אָ֣ז חֻלַּ֤ק עַֽד־שָׁלָל֙ מַרְבֶּ֔ה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on partage la dépouille d'un immense butin;</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repartirá entonces botín de muchos despojos.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prey of great plunder is divided;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what will you say to the covering of your images of silver, And the ornament of your molded images of gold?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¿qué dirás a la plata que recubre tus esculturas, y el oro que reviste tus imágenes fundidas?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30:22, que direz-vous de la couverture de vos idoles d'argent, et de l'ornement de vos idoles d'or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צֵ֖א תֹּ֥אמַר לֽוֹ׃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Hors d'ici! leur diras-tu.</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les dirás: «¡Salid de aquí!»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say to them, "Get away!"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when the Lord stretches out His hand who will fall (2 points)?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de manera que al extender Jehová su mano, ¿quién caerá? (2 puntos)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lorsque le Seigneur étendra sa main, qui tombera (2 points)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וְכָשַׁ֤ל עוֹזֵר֙ וְנָפַ֣ל עָזֻ֔ר</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protecteur chancellera, le protégé tombera,</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el ayudador y caerá el ayudado.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Both he who helps will fall, And he who is helped will fall down;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29:6, the enemies of Ariel will be punished by whom?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29:6, ¿los enemigos de Ariel serán castigados por quién?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29:6, les ennemis d’Ariel seront punis par qui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 תִּפָּקֵ֔ד</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de l'Éternel des armées que viendra le châtiment,</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Jehová de los ejércitos serás visitada con truenos,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punished by the Lord of hosts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what will Jacob's children do in his midst?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¿qué harán los hijos de Jacob en medio de ellos?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que feront les enfants de Jacob au milieu de lui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אַשְׁרֵ֖י כָּל־ח֥וֹכֵי לֽוֹ׃ ס</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Heureux tous ceux qui espèrent en lui!</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¡Bienaventurados todos los que confían en él!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are all those who wait for Him.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בְּקִרְבּ֖וֹ יַקְדִּ֣ישֽׁוּ שְׁמִ֑י</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sanctifieront mon nom;</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ellos, santificarán mi nombre.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his midst, They will hallow My name,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29:24, what will happen to those who complained?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29:24 ¿Qué pasará a los murmuradores?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29:24, qu’arrivera-t-il à ceux qui se sont plaints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וְרוֹגְנִ֖ים יִלְמְדוּ־לֶֽקַח׃</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murmuraient recevront instruction.</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murmuradores aprenderán la lección.»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complained will learn doctrine."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when you throw away your images of silver and the ornament of your molded images of gold as an unclean thing, what will the Lord do for your seed?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cuando apartes como a un trapo asqueroso tus imágenes de plata y de oro, ¿qué hará el Señor a tu sementera?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lorsque vous rejetterez vos images d’argent et les ornements de vos images moulées en or comme une chose impure, que fera le Seigneur pour votre postérité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וְנָתַן֩ מְטַ֨ר זַרְעֲךָ֜</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il répandra la pluie sur la semence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dará el Señor lluvia a tu sementera,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will give the rain for your seed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you will have gladness of heart as in what situation?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qué situación tendréis alegría de corazón, cuando el aliento de Jehová sea cual torrente que inunda para zarandear a las naciones?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vous aurez le cœur joyeux comme dans quelle situation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כַּֽהוֹלֵךְ֙ בֶּֽחָלִ֔יל</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celui qui marche au son de la flûte,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del que al son de flauta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when one goes with a flute,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are the women who are at ease, the complacent ones, told to do after they are told to strip themselves and make themselves bare?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¿qué se les dice a las indolentes y las confiadas que hagan después de que se les dice que despojaos y desnudaos?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 dit-on aux femmes qui sont à l’aise, celles qui sont complaisantes, de faire après qu’on leur a dit de se déshabiller et de se mettre à nu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וַחֲג֖וֹרָה עַל־חֲלָצָֽיִם׃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ceignez vos reins!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ceñid las caderas con vestiduras ásperas!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gird sackcloth on your waists.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after saying that the earth morns and languishes, what two things are said about Lebanon?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después de decir, "se enlutó, enfermó la tierra", ¿qué dos cosas se dicen acerca del Líbano?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33:9, après avoir dit que la terre se languit et languit, quelles sont les deux choses qui sont dites à propos du Liban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32:20, even though hail may damage the forest and the city may be brought low in humiliation, how is the situation described of those who sow beside all waters?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32:20, Cuando caerá granizo en los montes y la ciudad será del todo abatida, ¿cómo se describe la situación de los que siembran junto a todas las aguas?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32:20, même si la grêle peut endommager la forêt et que la ville peut être humiliée, comment la situation de ceux qui sèment le long de toutes les eaux est-elle décrite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הֶחְפִּ֥יר לְבָנ֖וֹן קָמַ֑ל</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Liban est confus, languissant;</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Líbano se avergonzó y fue cortado;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Lebanon is shamed and shriveled;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in addition to the women who are at ease, who is told to give ear to His speech?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además de las mujeres indolentes, ¿a quiénes se les dice que escuchen su razón?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en plus des femmes qui sont à l’aise, à qui est-il demandé d’écouter sa parole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בָּנוֹת֙ בֹּֽטח֔וֹת</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Filles indolentes,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hijas confiadas,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complacent daughters,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33:3, when will the nations be scattered?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33:3, ¿cuándo las naciones fueron esparcidas?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33:3, quand les nations seront-elles dispersées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מֵר֣וֹמְמֻתֶ֔ךָ</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te lèves,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levantarte tú.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lift Yourself up,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אַשְׁרֵיכֶ֕ם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Heureux vous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¡Dichosos vosotros,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are you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does the breath of the Lord do to the much wood in Tophet?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hace el aliento de Jehová con la mucha leña en Tofet?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30:33, que fait le souffle du Seigneur à la grande quantité de bois qui est à Tophet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בֹּעֲרָ֖ה בָּֽהּ׃ ס</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souffle de l'Éternel l'enflamme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encenderá.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Kindles it.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when the Lord breaks the rebellious people, it will be like a potter's vessel broken into such small pieces that two types of shards will not be found. One is to take fire from the hearth. What is the other?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cuando el Señor destruya al pueblo rebelde, será como una vasija de alfarero hecha pedazos tan pequeños que no se encontrarán dos tipos de fragmentos. Uno es para sacar fuego del hogar. ¿Y el otro?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lorsque le Seigneur brisera le peuple rebelle, ce sera comme un vase de potier brisé en si petits morceaux qu'on ne retrouvera pas deux sortes de tessons. L'un est de prendre le feu du foyer. Quel est l'autre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וְלַחְשֹׂ֥ף מַ֖יִם מִגֶּֽבֶא׃ פ</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pour puiser de l'eau à la citerne.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para sacar agua del pozo.»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to take water from the cistern."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32:8, in contrast to the plans of the schemer, who does what?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32:8, en contraste con las intrigas inicuas del tramposo, ¿quién hace qué?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32:8, contrairement aux plans du comploteur, qui fait quoi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וְנָדִ֖יב נְדִיב֣וֹת יָעָ֑ץ</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celui qui est noble forme de nobles desseins,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 noble piensa con nobleza,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 generous man devises generous things,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33:3, what will happen when the Lord lifts Himself up?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33:3, ¿qué sucederá cuando Jehová se levante?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33:3, que se passera-t-il lorsque le Seigneur s’élèvera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נָפְצ֖וּ גּוֹיִֽם׃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se dispersent.</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naciones fueron esparcidas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nations shall be scattered;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29:4, what are the 7 descriptions of the voice of Ariel in this verse? (7 points)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29:4, ¿cuáles son las 5 descripciones de la voz de Ariel en este versículo? (5 puntos)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29:4, quelles sont les 7 descriptions de la voix d'Ariel dans ce verset ? (7 points)</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מֵאֶ֣רֶץ תְּדַבֵּ֔רִי וּמֵֽעָפָ֖ר תִּשַּׁ֣ח אִמְרָתֵ֑ךְ וְֽ֠הָיָה כְּא֤וֹב מֵאֶ֙רֶץ֙ קוֹלֵ֔ךְ וּמֵעָפָ֖ר אִמְרָתֵ֥ךְ תְּצַפְצֵֽף׃</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ta parole viendra de terre, Et les sons en seront étouffés par la poussière; Ta voix sortira de terre comme celle d'un spectre, Et c'est de la poussière que tu murmureras tes discours.</a:t>
            </a:r>
            <a:endParaRPr b="0" lang="en-US" sz="26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hablarás desde la tierra. Tu habla saldrá del polvo; tu voz, desde la tierra, será como la de un fantasma, y tu habla susurrará desde el polvo.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You shall speak out of the ground; Your speech shall be low, out of the dust; Your voice shall be like a medium’s, out of the ground; And your speech shall whisper out of the dust.  </a:t>
            </a:r>
            <a:endParaRPr b="0" lang="en-US" sz="26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what does the schemer do to destroy the poor with lying words?  Be specific.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¿qué hace el tramposo para enredar a los sencillos con palabras mentirosas? Sea específico.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32:7, que fait le comploteur pour détruire les pauvres par des paroles mensongères ? Soyez précis.</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זִמּ֣וֹת יָעָ֔ץ</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forme de coupables desseins,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trama intrigas inicuas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devises wicked plans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the women who are at ease, also called complacent daughters, are told to rise up, hear His voice, and do what?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a las mujeres indolentes, también llamadas hijas confiadas, se les dice que se levanten, escuchen su voz, y ¿qué más hagan?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les femmes qui sont à l’aise, également appelées filles complaisantes, sont invitées à se lever, à entendre sa voix et à faire quoi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הַאְזֵ֖נָּה אִמְרָתִֽי׃</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à ma parole!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mi razón!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to my speech.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the effect of righteousness will be quietness and assurance. How long will this effect last?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la labor de la justicia será reposo y seguridad. ¿Cuánto durará este efecto?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la justice apportera calme et assurance. Combien de temps cet effet durera-t-il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עַד־עוֹלָֽם׃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toujours.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siempre.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forever.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what will happen to the iniquity of the people who dwell in the Lord's city?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¿qué pasará con la iniquidad del pueblo que more en Jerusalén, la ciudad de nuestras fiestas solemnes?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qu’arrivera-t-il à l’iniquité du peuple qui habite dans la ville du Seigneur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נְשֻׂ֥א עָוֺֽן׃</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reçoit le pardon de ses iniquités.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será perdonada la iniquidad.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forgiven their iniquity.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the forts and towers will become a place for what two things?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¿en qué dos cosas se volverán las torres y las fortalezas?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les forts et les tours deviendront un lieu pour quelles deux choses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מְשׂ֥וֹשׂ פְּרָאִ֖ים מִרְעֵ֥ה עֲדָרִֽים׃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ânes sauvages y joueront, les troupeaux y paîtront,</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donde descansen asnos monteses y los ganados hagan majada,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joy of wild donkeys, a pasture of flocks—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what will the enemy not be able to do with their mast?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no podrá hacer el enemigo con su mástil?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sauvera, que ne pourra-t-il pas faire avec son mât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33:13, what are people far away told to do?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33:13, ¿qué se les dice que hagan a las personas que están lejos?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33:13, que sont-ils dit de faire aux gens éloignés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רְחוֹקִ֖ים אֲשֶׁ֣ר עָשִׂ֑יתִי</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qui êtes loin, écoutez ce que j'ai fait!</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los que estáis lejos, lo que he hecho;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you who are afar off, what I have done;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God asked Isaiah to write the message on a tablet and a scroll for people living when?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Dios le pidió a Isaías que escribiera el mensaje en una tabla y un libro para la gente que vivía ¿cuando?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Dieu a demandé à Ésaïe d’écrire le message sur une tablette et un parchemin pour les gens vivant à cette époque.</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לְי֣וֹם אַחֲר֔וֹן לָעַ֖ד עַד־עוֹלָֽם׃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qu'elles subsistent dans les temps à venir, Éternellement et à perpétuité.</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quede hasta el día postrero, eternamente y para siempre.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may be for time to come, Forever and ever: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what do the rebellious people tell the prophets to turn aside from?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¿de qué les dicen los rebeldes a los profetas que apartan?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de quoi les peuples rebelles disent-ils aux prophètes de se détourner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הַטּ֖וּ מִנֵּי־אֹ֑רַח</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Écartez-vous du sentier,</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apartaos de la senda,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Turn aside from the path,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how will the poor feel about the Holy One of Israel?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¿cómo se sentirán los pobres acerca del Santo de Israel?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que ressentiront les pauvres à l’égard du Saint d’Israël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יָגִֽילוּ׃</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sujet de leur allégresse.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gozarán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rejoice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what do the rebellious people tell the prophets to get out of?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¿de qué le dicen los rebeldes a los profetas que dejar?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de quoi les peuples rebelles disent-ils aux prophètes de se débarrasser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ס֚וּרוּ מִנֵּי־דֶ֔רֶךְ</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Détournez-vous du chemin,</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dejad el camino,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Get out of the way,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בַּל־יְחַזְּק֤וּ כֵן־תָּרְנָם֙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serrent plus le pied du mât</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afirmaron su mástil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could not strengthen their mast,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walk to go down to Egypt and have not done what?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los hijos apartados se apartan para descender a Egipto y no han hecho ¿qué?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les gens rebelles marchent pour descendre en Égypte et n’ont rien fait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וּפִ֖י לֹ֣א שָׁאָ֑לוּ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sans me consulter,</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me han consultado.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not asked My advice,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will listen?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¿qué cosas escuchará con atención?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qui écoutera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 שֹׁמְעִ֖ים תִּקְשַֽׁבְנָה׃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oreilles de ceux qui entendent seront attentives.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oídos de los oyentes escucharán con atención.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ears of those who hear will listen.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what will the heart of the foolish person do?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¿Qué hará el corazón del ruin?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que fera le cœur de l’insensé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וְלִבּ֖וֹ יַעֲשֶׂה־אָ֑וֶן</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coeur s'adonne au mal,</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corazón maquina iniquidad,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heart will work iniquity: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30:31, through what will Assyria be beaten down as with the rod?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30:31, ¿mediante qué será quebrantada Asiria?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30:31, par quoi l’Assyrie sera-t-elle battue comme avec une verge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כִּֽי־מִקּ֥וֹל יְהוָ֖ה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voix de l'Éternel,</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voz de Jehová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through the voice of the Lord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is the Lord's breath like?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¿cómo es el aliento de Jehová?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à quoi ressemble le souffle du Seigneur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וְרוּח֞וֹ כְּנַ֤חַל שׁוֹטֵף֙</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souffle est comme un torrent débordé</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aliento, cual torrente que inunda,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breath is like an overflowing stream,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30:24, who will eat cured fodder?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30:24, ¿Quiénes comerán grano limpio?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30:24, qui mangera du fourrage séché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will happen after the Lord's people return to Him and throw away their idols?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sucederá después de que el pueblo de Jehová vuelva a Él y arroje sus ídolos?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 se passera-t-il après que le peuple du Seigneur sera revenu à Lui et aura rejeté ses idoles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 אַשּׁוּר֙</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l'Assyrien tombera</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caerá Asiria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Assyria shall fall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30:4, what two places in Egypt did the rebellious people go to strengthen themselves in the strength of Pharaoh?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30:4, ¿a qué dos lugares de Egipto acudióron los hijos apartados para fortalecerse en la fuerza del faraón?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30:4, dans quels deux endroits en Égypte le peuple rebelle s’est-il rendu pour se fortifier grâce à la force de Pharaon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כִּֽי־הָי֥וּ בְצֹ֖עַן שָׂרָ֑יו וּמַלְאָכָ֖יו חָנֵ֥ס יַגִּֽיעוּ׃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Déjà ses princes sont à Tsoan, Et ses envoyés ont atteint Hanès.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estén sus jefes en Zoán y sus embajadores lleguen a Hanes,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his princes were at Zoan,And his ambassadors came to Hanes.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who is exalted?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¿quién es exaltado?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qui est exalté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נִשְׂגָּ֣ב יְהוָ֔ה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est élevé,</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exaltado Jehová,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is exalted,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from where will you hear "This is the way, walk in it"?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¿de dónde oirás «Éste es el camino, andad por él»?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30:21, d’où entendrez-vous « Voici le chemin, marchez-y »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וְאָזְנֶ֙יךָ֙ תִּשְׁמַ֣עְנָה דָבָ֔ר מֵֽאַחֲרֶ֖יךָ לֵאמֹ֑ר</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oreilles entendront derrière toi la voix qui dira:</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tus oídos oirán detrás de ti la palabra que diga: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ears shall hear a word behind you, saying,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33:13, who are told to acknowledge His might?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33:13, ¿a quiénes se les dice que conozcan su poder?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33:13, à qui est-il demandé de reconnaître sa puissance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וּדְע֥וּ קְרוֹבִ֖ים גְּבֻרָתִֽי׃</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qui êtes près, sachez quelle est ma puissance!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vosotros, los que estáis cerca, conoced mi poder.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who are near, acknowledge My might."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וְהָאֲלָפִ֣ים וְהָעֲיָרִ֗ים עֹֽבְדֵי֙ הָֽאֲדָמָ֔ה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boeufs et les ânes, qui labourent la terre,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bueyes y tus asnos que labran la tierra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Likewise the oxen and the young donkeys that work the ground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what will you do no more?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¿Qué no haréis más?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que ne ferez-vous plus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בָּכ֣וֹ לֹֽא־תִבְכֶּ֗ה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pleureras plus!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nunca más llorarás,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weep no more.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the blind shall see even in what conditions?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los ciegos verán, ¿aún en qué condiciones?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29:18, un jour les aveugles verront, au lieu d'être dans quelles conditions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וּמֵאֹ֣פֶל וּמֵחֹ֔שֶׁךְ</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délivrés de l'obscurité et des ténèbres,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oscuridad y de las tinieblas.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out of obscurity and out of darkness.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the breath of the Lord is like an overflowing stream. How deep is the stream?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el aliento de Jehová es cual torrente que inunda. ¿Qué tan profundo es el inunda?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le souffle du Seigneur est comme un torrent débordant. Quelle est la profondeur de ce torrent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עַד־צַוָּ֣אר יֶֽחֱצֶ֔ה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atteint jusqu'au cou,</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llegará hasta el cuello,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reaches up to the neck,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related to the Lord is in Jerusalem?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¿qué de Jehová hay en Jerusalén?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qu’est-ce qui est lié au Seigneur et qui se trouve à Jérusalem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וְתַנּ֥וּר ל֖וֹ בִּירוּשָׁלִָֽם׃ ס</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fournaise dans Jérusalem.</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horno en Jerusalén.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whose furnace is in Jerusalem.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29:6, what 6 disasters will be the Lord of hosts use to punish the enemies of Ariel?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29:6, ¿cuáles 6 desastres utilizará Jehová de los ejércitos para castigar a los enemigos de Ariel?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29:6, quelles sont les 6 catastrophes que le Seigneur des armées utilisera pour punir les ennemis d’Ariel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בְּרַ֥עַם וּבְרַ֖עַשׁ וְק֣וֹל גָּד֑וֹל סוּפָה֙ וּסְעָרָ֔ה וְלַ֖הַב אֵ֥שׁ אוֹכֵלָֽה׃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des tonnerres, des tremblements de terre et un bruit formidable, Avec l'ouragan et la tempête, Et avec la flamme d'un feu dévorant.</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terremotos y con gran ruido, con torbellino y tempestad, y con llama de fuego consumidor.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thunder and earthquake and great noise, With storm and tempest And the flame of devouring fire.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about whom does the Lord speak in this verse that will not now be ashamed?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¿de quién habla Jehová en este versículo que no será ahora avergonzado?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de qui le Seigneur parle-t-il dans ce verset qui ne sera pas désormais honteux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33:21, what two things will not happen in the place of broad rivers and streams?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33:21, ¿qué dos cosas no sucederán en el lugar de los anchos ríos y arroyos?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33:21, quelles sont les deux choses qui n’arriveront pas à l’endroit où il y a de larges rivières et des ruisseaux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בַּל־תֵּ֤לֶךְ בּוֹ֙ אֳנִי־שַׁ֔יִט וְצִ֥י אַדִּ֖יר לֹ֥א יַעַבְרֶֽנּוּ׃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ne pénètrent point de navires à rames, Et que ne traverse aucun grand vaisseau.</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el cual no navegará galera de remos ni pasará nave poderosa.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which no galley with oars will sail, Nor majestic ships pass by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33:7, The ambassadors of peace shall weep bitterly. What other statement describes events at the same time?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33:7, «He aquí que sus embajadores darán voces afuera». ¿Qué otra afirmación describe los acontecimientos que ocurrieron al mismo tiempo?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33:7, « Les messagers de paix pleureront amèrement. » Quelle autre déclaration décrit des événements survenus au même moment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הֵ֚ן אֶרְאֶלָּ֔ם צָעֲק֖וּ חֻ֑צָה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les héros Poussent des cris au dehors;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sus embajadores darán voces afuera;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their valiant ones shall cry outside,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impact will the riches have in Egypt that is provided to them to ensure the protection of the rebellious children?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impacto tendrán en Egipto las riquezas que se les proporcionan para asegurar la protección de los hijos apartados?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 impact auront les richesses qui leur sont fournies pour assurer la protection des enfants rebelles en Égypte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עַל־עַ֖ם לֹ֥א יוֹעִֽילוּ׃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un peuple qui ne leur sera point utile.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llevan a un pueblo que no les será de provecho alguno.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who shall not profit;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29:12, to understand a book, to whom might it be given if a literate person refuses to read it?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29:12, para entender un libro, ¿a quién se le podría dar si una persona que sabe leer se niega a leerlo?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29:12, pour comprendre un livre, à qui pourrait-on le donner si une personne alphabétisée refuse de le lire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וְנִתַּ֣ן הַסֵּ֗פֶר עַל֩ אֲשֶׁ֨ר לֹֽא־יָדַ֥ע סֵ֛פֶר</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comme un livre que l'on donne A un homme qui ne sait pas lire,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se da el libro al que no sabe leer,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book is delivered to one who is illiterate,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woe to those who say what two things?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¿ay de aquellos que dicen qué dos cosas?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29:15, malheur à ceux qui disent quelles sont ces deux choses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וַיֹּ֣אמְר֔וּ מִ֥י רֹאֵ֖נוּ וּמִ֥י יוֹדְעֵֽנוּ׃</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disent: Qui nous voit et qui nous connaît?</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dicen: «¿Quién nos ve, y quién nos conoce?»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say, "Who sees us?" and, "Who knows us?"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כֹּֽה־אָמַ֤ר יְהוָה֙ אֶל־בֵּ֣ית יַֽעֲקֹ֔ב</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ainsi parle l'Éternel à la maison de Jacob,</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así a la casa de Jacob: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the house of Jacob: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32:20, those who send out freely the feet of the ox and the donkey are blessed.  What is another way of describing these blessed people?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32:20: “¡Dichosos vosotros, los que sembráis junto a todas las aguas y dejáis sueltos al buey y al asno!” ¿De qué otra manera se podría describir a estas personas bendecidas?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32:20, ceux qui laissent aller librement les pieds du bœuf et de l'âne sont bénis. Comment peut-on décrire autrement ces personnes bénies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זֹרְעֵ֖י עַל־כָּל־מָ֑יִם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partout semez le long des eaux,</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sembráis junto a todas las aguas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sow beside all waters,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will cause there to be quietness and assurance forever?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¿qué hará que haya reposo y seguridad para siempre?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qu’est-ce qui fera qu’il y aura toujours la tranquillité et l’assurance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וַֽעֲבֹדַת֙ הַצְּדָקָ֔ה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fruit de la justice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labor de la justicia,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effect of righteousness,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33:19, what will you not see? Provide the full description provided in this verse.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33:19, ¿qué no verás? Describe completamente este versículo.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33:19, que ne verrez-vous pas ? Donnez la description complète fournie dans ce verset.</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אֶת־עַ֥ם נוֹעָ֖ז לֹ֣א תִרְאֶ֑ה עַ֣ם עִמְקֵ֤י שָׂפָה֙ מִשְּׁמ֔וֹעַ נִלְעַ֥ג לָשׁ֖וֹן אֵ֥ין בִּינָֽה׃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verras plus le peuple audacieux, Le peuple au langage obscur qu'on n'entend pas, A la langue barbare qu'on ne comprend pas.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verás más a aquel pueblo insolente, pueblo de lengua difícil de entender, de lengua oscura, incomprensible.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see a fierce people, A people of obscure speech, beyond perception, Of a stammering tongue that you cannot understand.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there will be tambourines and harps. In what kind of battles will the Lord fight with it?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será con panderos y con arpas. En qué tipo de batallas peleará Jehová contra ellos?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30:32, il y aura des tambourins et des harpes. Que fera-t-on à main levée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וּבְמִלְחֲמ֥וֹת תְּנוּפָ֖ה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combattra</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batalla tumultuosa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battles of brandishing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30:9, this tablet is addressed to a group of people with 3 descriptions.  What are these descriptions?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30:9, esta tabla está dirigida a un grupo de personas con tres descripciones. ¿Cuáles son estas descripciones?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30:9, cette tablette est adressée à un groupe de personnes, avec trois descriptions. Quelles sont ces descriptions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2025-10-28T23:45:02Z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