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what description is given for the place of defense for the righteous who stop his hears from hearing of bloodshed?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¿qué descripción se da del lugar de fortaleza de los justos que tapa sus oídos para no oír propuestas sanguinarias?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quelle description est donnée du lieu de défense pour les justes qui empêchent leurs cœurs d’entendre parler d’effusion de sang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הַטּ֖וּ מִנֵּי־אֹ֑רַח</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Écartez-vous du sentier,</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apartaos de la senda,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Turn aside from the path,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when you throw away your images, God will give the rain for your seed that you do what with?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cuando apartes tus imágenes, el Señor dará lluvia a tu sementera. ¿Qué hacás con ella?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lorsque vous jetez vos images, Dieu donnera la pluie pour vos semences, que ferez-vous avec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אֲשֶׁר־תִּזְרַ֣ע אֶת־הָאֲדָמָ֗ה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tu auras mise en terre,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siembres la tierra,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which you sow the ground,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what is the Lord's breath like?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¿cómo es el aliento de Jehová?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à quoi ressemble le souffle du Seigneur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וְרוּח֞וֹ כְּנַ֤חַל שׁוֹטֵף֙</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souffle est comme un torrent débordé</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aliento, cual torrente que inunda,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breath is like an overflowing stream,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when the Lord breaks the rebellious people, it will be like a potter's vessel broken into such small pieces that two types of shards will not be found. One is to take fire from the hearth. What is the other?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cuando el Señor destruya al pueblo rebelde, será como una vasija de alfarero hecha pedazos tan pequeños que no se encontrarán dos tipos de fragmentos. Uno es para sacar fuego del hogar. ¿Y el otro?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lorsque le Seigneur brisera le peuple rebelle, ce sera comme un vase de potier brisé en si petits morceaux qu'on ne retrouvera pas deux sortes de tessons. L'un est de prendre le feu du foyer. Quel est l'autre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וְלַחְשֹׂ֥ף מַ֖יִם מִגֶּֽבֶא׃ פ</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pour puiser de l'eau à la citerne.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para sacar agua del pozo.»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to take water from the cistern."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when the breath of the Lord is like an overflowing stream to sift the nations, you shall have a song as in what situation?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¿vuestros cánticos resonarán como en qué situación, cuando el aliento de Jehová sea cual torrente que inunda para zarandear a las naciones?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lorsque le souffle du Seigneur sera comme un torrent débordant pour tamiser les nations, vous aurez un chant comme dans quelle situation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לָכֶ֔ם כְּלֵ֖יל הִתְקַדֶּשׁ־חָ֑ג</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nuit où l'on célèbre la fête,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la noche en que se celebra la Pascua,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night when a holy festival is kept,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what will be given to the righteous who despise the gain of oppression?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¿qué se les dará a los justos que aborrece la ganancia de violencias?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que sera-t-il donné aux justes qui méprisent le gain de l’oppression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מְצָד֥וֹת סְלָעִ֖ים מִשְׂגַּבּ֑וֹ</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rochers fortifiés seront sa retraite;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fortaleza de rocas será su lugar de refugio,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place of defense will be the fortress of rocks;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לַחְמ֣וֹ נִתָּ֔ן</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pain lui sera donné,</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le dará su pan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Bread will be given him,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who said that if they would return and rest they would be saved?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¿quién dijo «En la conversión y en el reposo seréis salvos»?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qui a dit que s’ils revenaient et se reposaient, ils seraient sauvés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כֹֽה־אָמַר֩ אֲדֹנָ֨י יְהוִ֜ה קְד֣וֹשׁ יִשְׂרָאֵ֗ל</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a parlé le Seigneur, l'Éternel, le Saint d'Israël:</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así dijo Jehová, el Señor, el Santo de Israel: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says the Lord God, the Holy One of Israel: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what is another way to describe the light of the sun when it will be sevenfold?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¿cuál es otra manera de describir la luz del sol cuando será siete veces mayor?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quelle autre façon de décrire la lumière du soleil lorsqu’elle sera septuple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כְּא֖וֹר שִׁבְעַ֣ת הַיָּמִ֑ים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lumière de sept jours),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luz de siete días,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light of seven days,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32:12, for what two things shall people mourn upon their breasts?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32:12, ¿por cuáles dos cosas se lamentarán golpeándose el pecho?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32:12, pour quelles deux choses les gens se frappent-ils la poitrine en deuil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עַל־שְׂדֵי־חֶ֕מֶד עַל־גֶּ֖פֶן פֹּרִיָּֽה׃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souvenir de la beauté des champs Et de la fécondité des vignes.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los campos deleitosos, por las viñas fértiles.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pleasant fields, for the fruitful vine.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33:7, The ambassadors of peace shall weep bitterly. What other statement describes events at the same time?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33:7, «He aquí que sus embajadores darán voces afuera». ¿Qué otra afirmación describe los acontecimientos que ocurrieron al mismo tiempo?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33:7, « Les messagers de paix pleureront amèrement. » Quelle autre déclaration décrit des événements survenus au même moment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הֵ֚ן אֶרְאֶלָּ֔ם צָעֲק֖וּ חֻ֑צָה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les héros Poussent des cris au dehors;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sus embajadores darán voces afuera;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their valiant ones shall cry outside,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what question do the hypocrites and sinners ask that means about the same as "Who among us shall dwell with the devouring fire?"?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¿qué pregunta hacen los hipócritas y pecadores que tiene un significado similar a "¿Quién de nosotros morará con el fuego consumidor?"?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quelle question posent les hypocrites et les pécheurs qui signifie à peu près la même chose que « Qui parmi nous demeurera près du feu dévorant ? »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33:21, what kind of landscape will the Lord be for us?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33:21 ¿Qué tipo de paisaje será Jerusalén para nosotros?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33:21, quel genre de paysage le Seigneur sera-t-il pour nous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מִי־יָג֥וּר לָ֖נוּ מוֹקְדֵ֥י עוֹלָֽם׃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 nous pourra rester auprès de flammes éternelles? -</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de nosotros habitará con las llamas eternas?»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among us shall dwell with everlasting burnings?"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He will show the descent of His arm with what?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y haga ver cómo descarga su brazo, ¿con qué lo hará?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quand le Seigneur fera entendre sa voix glorieuse, avec quoi montrera-t-il la descente de son bras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בְּזַ֣עַף אַ֔ף</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l'ardeur de sa colère,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furor en su rostro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indignation of His anger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what will be the state of the complacent women in a year and some days?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¿qué tendréis las mujeres confiadas de aquí a algo más de un año?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quel sera l’état des femmes complaisantes dans un an et quelques jours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תִּרְגַּ֖זְנָה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tremblerez,</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tendréis espanto,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be troubled,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33:21, who will be in Jerusalem majestically?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33:21, ¿quién estará en Jerusalén majestuosamente?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33:21, qui sera majestueusement à Jérusalem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אִם־שָׁ֞ם אַדִּ֤יר יְהוָה֙ לָ֔נוּ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là vraiment que l'Éternel est magnifique pour nous: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ciertamente allí será Jehová poderoso para con nosotros.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there the majestic Lord will be for us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the enemies of Ariel will vanish like water when who dreams?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los enemigos de Ariel desaparecerán como el agua, ¿quién lo sueña?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les ennemis d'Ariel disparaîtront comme l'eau quand qui rêve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וְכַאֲשֶׁ֨ר יַחֲלֹ֤ם הַצָּמֵא֙ וְהִנֵּ֣ה שֹׁתֶ֔ה וְהֵקִיץ֙</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celui qui a soif rêve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como al que tiene sed y sueña: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when a thirsty man dreams,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after saying that the earth morns and languishes, what two things are said about Lebanon?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después de decir, "se enlutó, enfermó la tierra", ¿qué dos cosas se dicen acerca del Líbano?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33:9, après avoir dit que la terre se languit et languit, quelles sont les deux choses qui sont dites à propos du Liban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מְקוֹם־נְהָרִ֥ים יְאֹרִ֖ים רַחֲבֵ֣י יָדָ֑יִם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nous tient lieu de fleuves, de vastes rivières,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un lugar de ríos y canales muy anchos,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place of broad rivers and streams,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הֶחְפִּ֥יר לְבָנ֖וֹן קָמַ֑ל</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Liban est confus, languissant;</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Líbano se avergonzó y fue cortado;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Lebanon is shamed and shriveled;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what will become lairs forever?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¿qué será cuevas para siempre?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qu’est-ce qui deviendra des tanières pour toujours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עֹ֣פֶל וָבַ֜חַן הָיָ֨ה בְעַ֤ד מְעָרוֹת֙ עַד־עוֹלָ֔ם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colline et la tour serviront à jamais de cavernes;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torres y fortalezas se volverán cuevas para siempre,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forts and towers will become lairs forever,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you will defile what two things?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¿tendrás por impura qué dos cosas?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30:22, quelles sont les deux choses que vous souillerez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אֶת־צִפּוּי֙ פְּסִילֵ֣י כַסְפֶּ֔ךָ וְאֶת־אֲפֻדַּ֖ת מַסֵּכַ֣ת זְהָבֶ֑ךָ</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tiendrez pour souillés l'argent qui recouvre vos idoles, Et l'or dont elles sont revêtues;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plata que recubre tus esculturas, y el oro que reviste tus imágenes fundidas.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covering of your images of silver, And the ornament of your molded images of gold.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what will pass away like chaff?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¿qué pasará como el tamo?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qu’est-ce qui passera comme la paille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עָֽרִיצִ֔ים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Cette multitude de guerriers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multitud de los fuertes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multitude of the terrible ones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32:15, when the Spirit is poured upon us from on high what will be counted as a forest?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32:15, ¿qué será como un bosque cuando sobre nosotros sea derramado el espíritu de lo alto?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32:15, lorsque l’Esprit sera répandu sur nous d’en haut, qu’est-ce qui sera considéré comme une forêt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׳וְכַרְמֶל׳ ״וְהַכַּרְמֶ֖ל״ לַיַּ֥עַר יֵחָשֵֽׁב׃</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verger soit considéré comme une forêt.</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campo fértil será como un bosque.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fruitful field is counted as a forest.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who will no longer be called generous?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¿quién ya no será llamado generoso?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qui ne sera plus qualifié de noble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the name of the Lord comes from afar burning with what?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¿con qué viene encendido su rostro?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le nom du Seigneur vient de loin en brûlant avec quoi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לֹֽא־יִקָּרֵ֥א ע֛וֹד לְנָבָ֖ל נָדִ֑יב</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donnera plus à l'insensé le nom de noble,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ruin nunca más será llamado generoso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foolish person will no longer be called generous,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33:13, who are told to acknowledge His might?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33:13, ¿a quiénes se les dice que conozcan su poder?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33:13, à qui est-il demandé de reconnaître sa puissance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וּדְע֥וּ קְרוֹבִ֖ים גְּבֻרָתִֽי׃</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qui êtes près, sachez quelle est ma puissance!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vosotros, los que estáis cerca, conoced mi poder.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who are near, acknowledge My might."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walk to go down to Egypt and have not done what?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los hijos apartados se apartan para descender a Egipto y no han hecho ¿qué?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les gens rebelles marchent pour descendre en Égypte et n’ont rien fait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וּפִ֖י לֹ֣א שָׁאָ֑לוּ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sans me consulter,</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me han consultado.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not asked My advice,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who are considered hypocrites and are afraid because of the devouring fire?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¿quiénes son considerados hipócritas y tienen miedo a causa del fuego consumidor?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qui sont considérés comme hypocrites et ont peur à cause du feu dévorant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פָּחֲד֤וּ בְצִיּוֹן֙ חַטָּאִ֔ים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pécheurs sont effrayés dans Sion,</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pecadores se asombraron en Sión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sinners in Zion are afraid;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speaking to Ariel, what shall be like fine dust?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hablando a Ariel, ¿qué será como polvo menudo?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parlant à Ariel, qu’est-ce qui sera comme de la fine poussière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זָרָ֑יִךְ</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multitude de tes ennemis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muchedumbre de tus enemigos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multitude of your foes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in addition to being the strenght of salvation, what will wisdom and knowledge be?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¿de qué es Jehová la seguridad?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en plus d’être la force du salut, que seront la sagesse et la connaissance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בֹּעֵ֣ר אַפּ֔וֹ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colère est ardente,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llamas de fuego devorador;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Burning with His anger,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אֱמוּנַ֣ת עִתֶּ֔יךָ</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jours seront en sûreté;</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es la seguridad de sus días.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stability of your times,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is the first thing that the women who are at ease told to do in this verse?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¿cuál es lo primero que se les dice a las indolentes que hagan en este versículo?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32:11, quelle est la première chose que les femmes qui sont à l’aise sont invitées à faire dans ce verset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חִרְדוּ֙ שַֽׁאֲנַנּ֔וֹת</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dans l'effroi, insouciantes!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¡Temblad, indolentes;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Tremble, you women who are at ease;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33:24, who will be forgiven their iniquity?  Be specific.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33:24, ¿a quién se le perdonará la iniquidad? Sea específico.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33:24, à qui sera pardonnée son iniquité ? Soyez précis.</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הָעָ֛ם הַיֹּשֵׁ֥ב בָּ֖הּ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 de Jérusalem</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pueblo que more en ella,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who dwell in it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 in what city did David dwell?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 ¿en qué ciudad acampó David?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 dans quelle ville David habitait-il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אֲרִיאֵ֣ל אֲרִיאֵ֔ל</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Ariel, à Ariel,</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Ariel, de Ariel,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Ariel, to Ariel,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to those who conceive chaff and bring forth stubble, what will "Your breath" do?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a los que conciben hojarascas y dan a luz rastrojo, ¿qué les hará vuesto soplo?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à ceux qui conçoivent de la paille et enfantent du chaume, que fera « Votre souffle »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תֹּאכַלְכֶֽם׃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un feu qui vous consumera.</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os consumirá.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devour you.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32:12, where shall people mourn?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32:12, ¿cómo se lamentarán?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32:12, que feront les gens lorsqu'ils se souviendront des champs fertiles</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32:19, what calamity may come on the city?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32:19, ¿qué calamidad podría sobrevenir a la ciudad?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32:19, quelle calamité peut s’abattre sur la ville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עַל־שָׁדַ֖יִם סֹֽפְדִ֑ים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se frappe le sein,</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Golpeándose el pecho lamentarán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People shall mourn upon their breasts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whose eyes did the Lord close?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¿de quiénes cerró Jehová los ojos?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à qui le Seigneur a-t-il fermé les yeux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אֶת־הַנְּבִיאִ֛ים</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prophètes),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profetas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namely, the prophets;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33:18, what will your heart do?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33:18 ¿Qué imaginará su corazón?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33:18, que fera votre cœur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לִבְּךָ֖ יֶהְגֶּ֣ה אֵימָ֑ה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coeur se souviendra de la terreur:</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corazón imaginará el espanto y dirá: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heart will meditate on terror: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from where will you hear "This is the way, walk in it"?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¿de dónde oirás «Éste es el camino, andad por él»?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30:21, d’où entendrez-vous « Voici le chemin, marchez-y »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וְאָזְנֶ֙יךָ֙ תִּשְׁמַ֣עְנָה דָבָ֔ר מֵֽאַחֲרֶ֖יךָ לֵאמֹ֑ר</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oreilles entendront derrière toi la voix qui dira:</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tus oídos oirán detrás de ti la palabra que diga: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ears shall hear a word behind you, saying,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does a lion do over his prey even when a multitude of shepherds make a lot of noise?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hace un león sobre su presa incluso cuando una cuadrilla de pastores se reúne contra él?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 fait un lion sur sa proie même lorsqu’une multitude de bergers font beaucoup de bruit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יֶהְגֶּה֩ הָאַרְיֵ֨ה וְהַכְּפִ֜יר עַל־טַרְפּ֗וֹ</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lion, comme le lionceau rugit sur sa proie,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al león o al cachorro de león que ruge sobre la presa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lion roars, And a young lion over his prey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what are the women who are at ease told to do in addition to listening to His voice, and giving ear to His speech?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¿qué se les dice a las mujeres indolentes que hagan, además de escuchar su voz y escuchar su razón?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que sont dites aux femmes qui sont à l’aise de faire en plus d’écouter Sa voix et de prêter l’oreille à Son discours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וּבַשִּׁפְלָ֖ה תִּשְׁפַּ֥ל הָעִֽיר׃</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ville profondément abaissée.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ciudad será del todo abatida.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city is brought low in humiliation.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נָשִׁים֙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Levez-vous,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levantaos!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Rise up,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when will those who plunder be plundered?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¿cuándo serán saqueados los que saquean?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quand ceux qui pillent seront-ils pillés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כַּהֲתִֽמְךָ֤ שׁוֹדֵד֙</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auras fini de ravager,</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acabes de saquear,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cease plundering,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what shall the Lord do to their iniquity of trusting in oppression and perversity?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¿qué hará Jehová por su pecado de confiar en la violencia y en la iniquidad?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que fera l’Éternel à leur iniquité, à leur confiance dans l’oppression et la perversité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וּ֠שְׁבָרָהּ כְּשֵׁ֨בֶר נֵ֧בֶל יוֹצְרִ֛ים כָּת֖וּת</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brise comme se brise un vase de terre,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quebrará como se quiebra un vaso de alfarero,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break it like the breaking of the potter’s vessel, Which is broken in pieces;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33:10, when the earth mourns and languishes, the Lord makes three statements about what he will now do. What will he do in addition to being exalted and lifting Himself up?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33:10, cuando "se enlutó, enfermó la tierra", Jehová hace tres declaraciones sobre lo que hará ahora. ¿Qué hará además de ser exaltado y engrandecido?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33:10, alors que la terre est en deuil et languissante, le Seigneur fait trois déclarations sur ce qu'il fera désormais. Que fera-t-il en plus d'être exalté et élevé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עַתָּ֥ה אָק֖וּם יֹאמַ֣ר יְהוָ֑ה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je me lèverai, Dit l'Éternel,</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me levantaré, dice Jehová;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 will rise," says the Lord;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what did the Lord pour out to affect the alertness of the prophets?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¿qué derramó Jehová para afectar la vigilancia de los profetas?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qu’a répandu le Seigneur pour affecter la vigilance des prophètes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תַּרְדֵּמָ֔ה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esprit d'assoupissement;</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espíritu de sopor,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deep sleep,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how do the hypocrites feel because of the devouring fire?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¿cómo se sienten los hipócritas a causa del fuego consumidor?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que ressentent les hypocrites à cause du feu dévorant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why is the breath of the Lord like an overflowing stream which reaches up to the neeck?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¿para qué el aliento de Jehová es cual torrente que inunda, y que llega hasta el cuello?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pourquoi le souffle du Seigneur est-il comme un torrent qui déborde et atteint jusqu’au cou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אָחֲזָ֥ה רְעָדָ֖ה חֲנֵפִ֑ים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tremblement saisit les impies: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espanto sobrecogió a los hipócritas: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Fearfulness has seized the hypocrites: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30:25, what additional 2 things will happen in the day when there will be rivers and streams of waters on every high mountain and on every high hill?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30:25, ¿qué otras dos cosas sucederán en el día en que habrá ríos y corrientes de aguas sobre todo monte alto y sobre todo collado elevado?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30:25, quelles sont les deux choses supplémentaires qui se produiront le jour où il y aura des rivières et des ruisseaux d’eau sur toute haute montagne et sur toute colline élevée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הֶ֣רֶג רָ֔ב בִּנְפֹ֖ל מִגְדָּלִֽים׃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jour du grand carnage, A la chute des tours.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de la gran matanza, cuando caerán las torres.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the great slaughter, When the towers fall.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words describe the size of Tophet?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palabras describen el tamaño de Tofet?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quels mots décrivent la taille de Tophet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הֶעְמִ֣יק הִרְחִ֑ב</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est profond, il est vaste;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Foso profundo y ancho,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made it deep and large;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לַהֲנָפָ֥ה גוֹיִ֖ם בְּנָ֣פַת שָׁ֑וְא</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cribler les nations avec le crible de la destruction,</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zarandear a las naciones con criba de destrucción;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sift the nations with the sieve of futility;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highways lie waste.  What is said about the covenant?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"cesaron los caminantes". ¿Qué dice del pacto?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33:8, les routes sont désertes. Que dit-on de l'alliance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הֵפֵ֤ר בְּרִית֙</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rompu l'alliance,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anulado el pacto,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broken the covenant,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two things will be the effect of righteousness forever?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¿qué dos cosas serán la labor de la justicia para siempre?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quelles sont les deux choses qui seront l’effet de la justice pour toujours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הַשְׁקֵ֥ט וָבֶ֖טַח</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repos et la sécurité</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reposo y seguridad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quietness and assurance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30:11, whom do the rebellious people tell the prophets to cause to cease from before them?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30:11, ¿a quién les pide el pueblo rebelde a los profetas que quiten de su presencia?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30:11, qui le peuple rebelle demande-t-il aux prophètes de faire disparaître devant eux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הַשְׁבִּ֥יתוּ מִפָּנֵ֖ינוּ אֶת־קְד֥וֹשׁ יִשְׂרָאֵֽל׃ ס</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Éloignez de notre présence le Saint d'Israël!</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quitad de nuestra presencia al Santo de Israel.»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the Holy One of Israel To cease from before us."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how suddenly will the multitude of the terrible ones pass away?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¿cuán repentinamente pasará la multitud de los fuertes?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à quelle vitesse la multitude des hommes terribles disparaîtra-t-elle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לְפֶ֥תַע פִּתְאֹֽם׃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cela tout à coup, en un instant.</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repentinamente, en un momento.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it shall be in an instant, suddenly.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the horses of the Egyptians are described as being one thing and not being another thing.  How are the horses described?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los caballos de los egipcios se describen como una cosa y no como otra. ¿Cómo se describen los caballos?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31:3, les chevaux des Égyptiens sont décrits comme étant une chose et non une autre. Comment sont-ils décrits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וְסוּסֵיהֶ֥ם בָּשָׂ֖ר וְלֹא־ר֑וּחַ</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chevaux sont chair et non esprit.</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caballos, carne y no espíritu;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horses are flesh, and not spirit.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the children of Jacob will hallow the Lord's name and who else?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los hijos de Jacob santificarán el nombre de Jehová ¿y quién más?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les enfants de Jacob sanctifieront le nom du Seigneur et qui d’autre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וְהִקְדִּ֙ישׁוּ֙ אֶת־קְד֣וֹשׁ יַֽעֲקֹ֔ב</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sanctifieront le Saint de Jacob,</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Santificarán al Santo de Jacob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hallow the Holy One of Jacob,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traveling man ceases.  What other statement describes the same event in a different way?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"cesaron los caminantes". ¿Qué otra afirmación describe el mismo acontecimiento de forma diferente?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on ne passe plus dans les chemins. Quelle autre affirmation décrit le même événement différemment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נָשַׁ֣מּוּ מְסִלּ֔וֹת</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routes sont désertes;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calzadas están deshechas,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highways lie waste,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29:24, who will come to understanding?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29:24 ¿Quién aprenderán inteligencia?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29:24, qui parviendra à la compréhension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תֹֽעֵי־ר֖וּחַ בִּינָ֑ה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dont l'esprit s'égarait acquerront de l'intelligence,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extraviados de espíritu aprenderán inteligencia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These also who erred in spirit will come to understanding,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the heart of the foolish will work iniquity to do what 4 things?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el corazón del ruin maquina iniquidad para hacer ¿qué cuatro cosas?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le cœur de l’insensé commettra l’iniquité pour faire quelles sont les 4 choses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לַעֲשׂ֣וֹת חֹ֗נֶף וּלְדַבֵּ֤ר אֶל־יְהוָה֙ תּוֹעָ֔ה לְהָרִיק֙ נֶ֣פֶשׁ רָעֵ֔ב וּמַשְׁקֶ֥ה צָמֵ֖א יַחְסִֽיר׃</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Pour commettre l'impiété, Et dire des faussetés contre l'Éternel, Pour laisser à vide l'âme de celui qui a faim, Et enlever le breuvage de celui qui a soif.</a:t>
            </a:r>
            <a:endParaRPr b="0" lang="en-US" sz="28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cometer impiedad y para decir blasfemias contra Jehová, dejando vacío al que tiene hambre y privando de beber al sediento.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practice ungodliness, To utter error against the Lord, To keep the hungry unsatisfied, And he will cause the drink of the thirsty to fail.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what general statement describes how the Lord will treat you?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¿qué declaración general describe cómo te tratará Jehová?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quelle déclaration générale décrit comment le Seigneur vous traitera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חָנ֤וֹן יָחְנְךָ֙</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fera grâce,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el que tiene misericordia se apiadará de ti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very gracious to you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to understand a book, to whom might it be given?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para entender un libro, ¿a quién se le podría dar?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pour comprendre un livre, à qui pourrait-il être donné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32:8, a generous man shall do what by his generosity?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32:8, ¿qué hará un hombre generoso con su generosidad?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32:8, que fera un homme généreux par sa générosité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יָקֽוּם׃ פ</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persévère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enaltecido.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stand.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what will be the humiliation of those who walk down to Egypt and have not asked God's advice?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fuerza del faraón se os cambiará en vergüenza. ¿Qué se os cambiará en confusión?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quelle sera l’humiliation de ceux qui descendent en Égypte et n’ont pas demandé conseil à Dieu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וְהֶחָס֥וּת בְּצֵל־מִצְרַ֖יִם</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l'abri sous l'ombre de l'Égypte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protección a la sombra de Egipto,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trust in the shadow of Egypt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 who dwelt in Ariel?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 ¿quién acampó en Ariel?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 qui habitait à Ariel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קִרְיַ֖ת חָנָ֣ה דָוִ֑ד</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Cité dont David fit sa demeure!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ciudad donde acampó David!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where David dwelt!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the schemer devises wicked plans to destroy the poor with lying words even when who does what?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el tramposo trama intrigas inicuas para enredar a los sencillos con palabras mentirosas, ¿y para qué?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le comploteur élabore des plans méchants pour détruire les pauvres avec des paroles mensongères, même quand qui fait quoi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וּבְדַבֵּ֥ר אֶבְי֖וֹן מִשְׁפָּֽט׃</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quand la cause du pauvre est juste.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hablar contra el pobre en el juicio.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when the needy speaks justice.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what will be the shame of those who trust in the shadow of Egypt?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protección a la sombra de Egipto se os cambiará en confusión. ¿Qué se os cambiará en vergüenza?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quelle sera la honte de ceux qui se confient dans l’ombre de l’Égypte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לָכֶ֛ם מָע֥וֹז פַּרְעֹ֖ה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protection de Pharaon</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la fuerza del faraón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strength of Pharaoh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אֲשֶֽׁר־יִתְּנ֣וּ אֹת֗וֹ אֶל־יוֹדֵ֥עַ ׳הַסֵּפֶר׳ ״סֵ֛פֶר״</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l'on donne à un homme qui sait lire,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si lo dan al que sabe leer,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men deliver to one who is literate,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who will be as fearless as a lion when he comes down to fight for Mount Zion?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¿quién será tan intrépido como un león cuando descienda a pelear sobre el monte Sión?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qui sera aussi intrépide qu’un lion lorsqu’il descendra pour combattre pour le mont Sion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יֵרֵד֙ יְהוָ֣ה צְבָא֔וֹת</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l'Éternel des armées descendra</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Jehová de los ejércitos descenderá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Lord of hosts will come down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29:3, what three methods of warefare does God say he will use against Ariel?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29:3, ¿cuáles tres métodos de guerra dice Dios que usará contra Ariel?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29:3, quelles sont les trois méthodes de guerre que Dieu dit qu’il utilisera contre Ariel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וְחָנִ֥יתִי כַדּ֖וּר עָלָ֑יִךְ וְצַרְתִּ֤י עָלַ֙יִךְ֙ מֻצָּ֔ב וַהֲקִֽימֹתִ֥י עָלַ֖יִךְ מְצֻרֹֽת׃</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t'investirai de toutes parts, Je te cernerai par des postes armés, J'élèverai contre toi des retranchements.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acamparé contra ti, a tu alrededor; te sitiaré con máquinas de asedio y levantaré contra ti baluartes.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encamp against you all around, I will lay siege against you with a mound, And I will raise siegeworks against you.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will cause there to be peace?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¿qué causará la paz?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qu’est-ce qui fera qu’il y aura la paix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מַעֲשֵׂ֥ה הַצְּדָקָ֖ה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L'oeuvre de la justice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efecto de la justicia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righteousness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 what portion of this verse means about the same thing as "princes will rule with justice"?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 ¿qué parte de este versículo significa aproximadamente lo mismo que “príncipes presidirán en juicio”?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 quelle partie de ce verset signifie à peu près la même chose que « les princes gouverneront avec justice »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הֵ֥ן לְצֶ֖דֶק יִמְלָךְ־מֶ֑לֶךְ</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le roi régnera selon la justice,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para justicia reinará un rey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a king will reign in righteousness,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understand knowledge?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entenderá para comprender?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qui comprendra la connaissance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וּלְבַ֥ב נִמְהָרִ֖ים יָבִ֣ין לָדָ֑עַת</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coeur des hommes légers sera intelligent pour comprendre,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corazón de los necios entenderá para comprender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heart of the rash will understand knowledge,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what will be different now since your teachers will not be moved into a corner any more?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¿qué será diferente ahora que sus maestros nunca más te serán quitados?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qu’est-ce qui sera différent maintenant que vos enseignants ne seront plus mis au coin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when will Jacob's children hallow the Lord's name?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¿cuándo santificarán los hijos de Jacob el nombre del Jehová?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quand les enfants de Jacob sanctifieront-ils le nom du Seigneur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בִ֠רְאֹתוֹ יְלָדָ֞יו</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lorsque ses enfants verront au milieu d'eux l'oeuvre de mes mains,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verá a sus hijos,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when he sees his children,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what will be gathered like the gathering of the caterpiller?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¿qué serán recogidos como cuando se recogen orugas?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qu’est-ce qui sera rassemblé comme le rassemblement de la chenille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וְאֻסַּ֣ף שְׁלַלְכֶ֔ם</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moissonne votre butin,</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despojos serán recogidos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plunder shall be gathered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what two things will be the stability of your times and the strength of salvation?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dos cosas serán sus riquezas salvadoras?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quelles sont les deux choses qui constitueront la stabilité de votre époque et la force du salut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חָכְמַ֣ת וָדָ֑עַת</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sagesse et l'intelligence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Sabiduría y conocimiento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Wisdom and knowledge will be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impact will the riches have in Egypt that is provided to them to ensure the protection of the rebellious children?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impacto tendrán en Egipto las riquezas que se les proporcionan para asegurar la protección de los hijos apartados?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 impact auront les richesses qui leur sont fournies pour assurer la protection des enfants rebelles en Égypte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עַל־עַ֖ם לֹ֥א יוֹעִֽילוּ׃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un peuple qui ne leur sera point utile.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llevan a un pueblo que no les será de provecho alguno.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people who shall not profit;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since wickedness will come upon the wicked, what do we ask from the Lord for us?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puesto que la maldad vendrá sobre los malvados, ¿qué le pedimos a Jehová por nosotros?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puisque la méchanceté viendra sur les méchants, que demandons-nous au Seigneur pour nous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חָנֵּ֖נוּ לְךָ֣</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aie pitié de nous!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 misericordia de nosotros,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gracious to us;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עֵינֶ֖יךָ רֹא֥וֹת אֶת־מוֹרֶֽיךָ׃</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tes yeux verront ceux qui t'instruisent.</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tus ojos verán a tus maestros.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your eyes shall see your teachers.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what will you hear being said behind you whenever you turn to the right hand Or whenever you turn to the left?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¿qué oirás que se dice detrás de ti además de que echéis a la mano derecha, ni tampoco os desviéis a la mano izquierda?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30:21, qu'entendrez-vous dire derrière vous chaque fois que vous vous tournerez à droite ou chaque fois que vous vous tournerez à gauche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הַדֶּ֙רֶךְ֙ לְכ֣וּ ב֔וֹ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chemin, marchez-y!</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el camino, andad por él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way, walk in it,"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what will the enemy not be able to do with their sail?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no podrá hacer el enemigo con su vela?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sauvera, que ne pourra-t-il pas faire avec sa voile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בַּל־פָּ֣רְשׂוּ נֵ֔ס</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tendent plus les voiles.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entesaron la vela.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could not spread the sail.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what is Zion called?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¿cómo se llama Sión?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comment s’appelle Sion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קִרְיַ֖ת מֽוֹעֲדֵ֑נוּ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cité de nos fêtes!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de nuestras fiestas solemnes.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of our appointed feasts;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29:9, what command does God give to impede the sight of those who fight against His faithful people?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29:9, ¿qué mandato da Dios para impedir la vista de quienes pelean contra su pueblo fiel?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29:9, quel commandement Dieu donne-t-il pour empêcher la vue de ceux qui combattent son peuple fidèle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הִשְׁתַּֽעַשְׁע֖וּ וָשֹׁ֑עוּ</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Fermez les yeux et devenez aveugles!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ofuscaos y cegaos!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Blind yourselves and be blind!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breath of the Lord is like an overflowing stream to sift the nations, what will be heard?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el aliento de Jehová sea cual torrente que inunda para zarandear a las naciones, ¿qué se oirá?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souffle du Seigneur sera comme un torrent débordant pour cribler les nations, qu’entendra-t-on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וְהִשְׁמִ֨יעַ יְהוָ֜ה אֶת־ה֣וֹד קוֹל֗וֹ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fera retentir sa voix majestueuse,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hará oír su potente voz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cause His glorious voice to be heard,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since they would ride on swift horses, what will their pursuers do?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ya que montarían caballos veloces, ¿qué harán sus perseguidores?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puisqu’ils monteraient sur des chevaux rapides, que feraient leurs poursuivants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what will you have that will be like the night when a holy festival is kept?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¿qué resonarán como en la noche en que se celebra la Pascua?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qu’est-ce qui ressemblera à la nuit où l’on célèbre une fête sainte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הַשִּׁיר֙ יִֽהְיֶ֣ה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chanterez</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Vuestros cánticos resonarán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have a song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words describe the fuel for the fire that the Lord will kindle with His breath?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palabras describen el combustible para el fuego que Jehová encenderá con su soplo?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quels mots décrivent le combustible du feu que le Seigneur allumera de son souffle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מְדֻרָתָ֗הּ אֵ֤שׁ וְעֵצִים֙ הַרְבֵּ֔ה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bûcher, c'est du feu et du bois en abondance;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pira de fuego y mucha leña.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pyre is fire with much wood;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who will defend Jerusalem like birds flying about?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¿quién defenderá a Jerusalén como las aves que vuelan?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qui défendra Jérusalem comme des oiseaux qui volent tout autour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יָגֵ֛ן יְהוָ֥ה צְבָא֖וֹת עַל־יְרֽוּשָׁלִָ֑ם</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des armées étendra sa protection sur Jérusalem;</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amparará Jehová de los ejércitos a Jerusalén,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will the Lord of hosts defend Jerusalem.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who is exalted?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¿quién es exaltado?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qui est exalté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נִשְׂגָּ֣ב יְהוָ֔ה</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est élevé,</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exaltado Jehová,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is exalted,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the schemer devises wicked plans to do what?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el tramposo trama intrigas inicuas ¿para hacer qué?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le comploteur élabore des plans méchants pour faire quoi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לְחַבֵּ֤ל ׳עֲנָוִים׳ ״עֲנִיִּים֙״ בְּאִמְרֵי־שֶׁ֔קֶר</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perdre les malheureux par des paroles mensongères,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enredar a los sencillos con palabras mentirosas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the poor with lying words,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יִקַּ֥לּוּ רֹדְפֵיכֶֽם׃</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ceux qui vous poursuivront seront légers.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serán veloces vuestros perseguidores.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those who pursue you shall be swift!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what will the Lord do to Ariel that will result in heaviness and sorrow?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¿qué le hará el Señor a Ariel que le causará desconsuelo y tristeza?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que fera le Seigneur à Ariel qui lui causera de la tristesse et du chagrin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וַהֲצִיק֖וֹתִי לַֽאֲרִיאֵ֑ל</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j'assiégerai Ariel;</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yo pondré a Ariel en aprietos,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I will distress Ariel;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"Woe to the rebellious children," says the Lord. These peole add what to what?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«¡Ay de los hijos que se apartan, dice Jehová!» ¿Estos hijos añaden qué a qué?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30:1, « Malheur aux enfants rebelles », dit le Seigneur. Ces gens ajoutent quoi à quoi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לְמַ֛עַן סְפ֥וֹת חַטָּ֖את עַל־חַטָּֽאת׃</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accumuler péché sur péché!</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añadiendo pecado a pecado!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add sin to sin;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what will be forsaken?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¿qué será desierto?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qu’est-ce qui sera abandonné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כִּֽי־אַרְמ֣וֹן נֻטָּ֔שׁ</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palais est abandonné,</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palacios quedarán desiertos,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palaces will be forsaken,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what will He show with the indignation of His anger and the flame of a devouring fire?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¿qué hará con furor en su rostro y llama de fuego consumidor, con torbellino, tempestad y piedras de granizo?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Seigneur fera entendre sa voix glorieuse, que montrera-t-il avec l’indignation de sa colère et la flamme d’un feu dévorant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וְנַ֤חַת זְרוֹעוֹ֙ יַרְאֶ֔ה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montrera son bras prêt à frapper,</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 ver cómo descarga su brazo,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show the descent of His arm,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30:11, what do the rebellious people tell the prophets to turn aside from?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30:11, ¿de qué les dicen los rebeldes a los profetas que apartan?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30:11, de quoi les peuples rebelles disent-ils aux prophètes de se détourner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2025-10-28T23:45:13Z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